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colors10.xml" ContentType="application/vnd.openxmlformats-officedocument.drawingml.diagramColors+xml"/>
  <Override PartName="/ppt/diagrams/colors11.xml" ContentType="application/vnd.openxmlformats-officedocument.drawingml.diagramColors+xml"/>
  <Override PartName="/ppt/diagrams/colors12.xml" ContentType="application/vnd.openxmlformats-officedocument.drawingml.diagramColors+xml"/>
  <Override PartName="/ppt/diagrams/colors13.xml" ContentType="application/vnd.openxmlformats-officedocument.drawingml.diagramColors+xml"/>
  <Override PartName="/ppt/diagrams/colors14.xml" ContentType="application/vnd.openxmlformats-officedocument.drawingml.diagramColors+xml"/>
  <Override PartName="/ppt/diagrams/colors15.xml" ContentType="application/vnd.openxmlformats-officedocument.drawingml.diagramColors+xml"/>
  <Override PartName="/ppt/diagrams/colors16.xml" ContentType="application/vnd.openxmlformats-officedocument.drawingml.diagramColors+xml"/>
  <Override PartName="/ppt/diagrams/colors17.xml" ContentType="application/vnd.openxmlformats-officedocument.drawingml.diagramColors+xml"/>
  <Override PartName="/ppt/diagrams/colors18.xml" ContentType="application/vnd.openxmlformats-officedocument.drawingml.diagramColors+xml"/>
  <Override PartName="/ppt/diagrams/colors19.xml" ContentType="application/vnd.openxmlformats-officedocument.drawingml.diagramColors+xml"/>
  <Override PartName="/ppt/diagrams/colors2.xml" ContentType="application/vnd.openxmlformats-officedocument.drawingml.diagramColors+xml"/>
  <Override PartName="/ppt/diagrams/colors20.xml" ContentType="application/vnd.openxmlformats-officedocument.drawingml.diagramColors+xml"/>
  <Override PartName="/ppt/diagrams/colors21.xml" ContentType="application/vnd.openxmlformats-officedocument.drawingml.diagramColors+xml"/>
  <Override PartName="/ppt/diagrams/colors22.xml" ContentType="application/vnd.openxmlformats-officedocument.drawingml.diagramColors+xml"/>
  <Override PartName="/ppt/diagrams/colors23.xml" ContentType="application/vnd.openxmlformats-officedocument.drawingml.diagramColors+xml"/>
  <Override PartName="/ppt/diagrams/colors24.xml" ContentType="application/vnd.openxmlformats-officedocument.drawingml.diagramColors+xml"/>
  <Override PartName="/ppt/diagrams/colors25.xml" ContentType="application/vnd.openxmlformats-officedocument.drawingml.diagramColors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diagrams/colors7.xml" ContentType="application/vnd.openxmlformats-officedocument.drawingml.diagramColors+xml"/>
  <Override PartName="/ppt/diagrams/colors8.xml" ContentType="application/vnd.openxmlformats-officedocument.drawingml.diagramColors+xml"/>
  <Override PartName="/ppt/diagrams/colors9.xml" ContentType="application/vnd.openxmlformats-officedocument.drawingml.diagramColors+xml"/>
  <Override PartName="/ppt/diagrams/data1.xml" ContentType="application/vnd.openxmlformats-officedocument.drawingml.diagramData+xml"/>
  <Override PartName="/ppt/diagrams/data10.xml" ContentType="application/vnd.openxmlformats-officedocument.drawingml.diagramData+xml"/>
  <Override PartName="/ppt/diagrams/data11.xml" ContentType="application/vnd.openxmlformats-officedocument.drawingml.diagramData+xml"/>
  <Override PartName="/ppt/diagrams/data12.xml" ContentType="application/vnd.openxmlformats-officedocument.drawingml.diagramData+xml"/>
  <Override PartName="/ppt/diagrams/data13.xml" ContentType="application/vnd.openxmlformats-officedocument.drawingml.diagramData+xml"/>
  <Override PartName="/ppt/diagrams/data14.xml" ContentType="application/vnd.openxmlformats-officedocument.drawingml.diagramData+xml"/>
  <Override PartName="/ppt/diagrams/data15.xml" ContentType="application/vnd.openxmlformats-officedocument.drawingml.diagramData+xml"/>
  <Override PartName="/ppt/diagrams/data16.xml" ContentType="application/vnd.openxmlformats-officedocument.drawingml.diagramData+xml"/>
  <Override PartName="/ppt/diagrams/data17.xml" ContentType="application/vnd.openxmlformats-officedocument.drawingml.diagramData+xml"/>
  <Override PartName="/ppt/diagrams/data18.xml" ContentType="application/vnd.openxmlformats-officedocument.drawingml.diagramData+xml"/>
  <Override PartName="/ppt/diagrams/data19.xml" ContentType="application/vnd.openxmlformats-officedocument.drawingml.diagramData+xml"/>
  <Override PartName="/ppt/diagrams/data2.xml" ContentType="application/vnd.openxmlformats-officedocument.drawingml.diagramData+xml"/>
  <Override PartName="/ppt/diagrams/data20.xml" ContentType="application/vnd.openxmlformats-officedocument.drawingml.diagramData+xml"/>
  <Override PartName="/ppt/diagrams/data21.xml" ContentType="application/vnd.openxmlformats-officedocument.drawingml.diagramData+xml"/>
  <Override PartName="/ppt/diagrams/data22.xml" ContentType="application/vnd.openxmlformats-officedocument.drawingml.diagramData+xml"/>
  <Override PartName="/ppt/diagrams/data23.xml" ContentType="application/vnd.openxmlformats-officedocument.drawingml.diagramData+xml"/>
  <Override PartName="/ppt/diagrams/data24.xml" ContentType="application/vnd.openxmlformats-officedocument.drawingml.diagramData+xml"/>
  <Override PartName="/ppt/diagrams/data25.xml" ContentType="application/vnd.openxmlformats-officedocument.drawingml.diagramData+xml"/>
  <Override PartName="/ppt/diagrams/data3.xml" ContentType="application/vnd.openxmlformats-officedocument.drawingml.diagramData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diagrams/data8.xml" ContentType="application/vnd.openxmlformats-officedocument.drawingml.diagramData+xml"/>
  <Override PartName="/ppt/diagrams/data9.xml" ContentType="application/vnd.openxmlformats-officedocument.drawingml.diagramData+xml"/>
  <Override PartName="/ppt/diagrams/drawing1.xml" ContentType="application/vnd.ms-office.drawingml.diagramDrawing+xml"/>
  <Override PartName="/ppt/diagrams/drawing10.xml" ContentType="application/vnd.ms-office.drawingml.diagramDrawing+xml"/>
  <Override PartName="/ppt/diagrams/drawing11.xml" ContentType="application/vnd.ms-office.drawingml.diagramDrawing+xml"/>
  <Override PartName="/ppt/diagrams/drawing12.xml" ContentType="application/vnd.ms-office.drawingml.diagramDrawing+xml"/>
  <Override PartName="/ppt/diagrams/drawing13.xml" ContentType="application/vnd.ms-office.drawingml.diagramDrawing+xml"/>
  <Override PartName="/ppt/diagrams/drawing14.xml" ContentType="application/vnd.ms-office.drawingml.diagramDrawing+xml"/>
  <Override PartName="/ppt/diagrams/drawing15.xml" ContentType="application/vnd.ms-office.drawingml.diagramDrawing+xml"/>
  <Override PartName="/ppt/diagrams/drawing16.xml" ContentType="application/vnd.ms-office.drawingml.diagramDrawing+xml"/>
  <Override PartName="/ppt/diagrams/drawing17.xml" ContentType="application/vnd.ms-office.drawingml.diagramDrawing+xml"/>
  <Override PartName="/ppt/diagrams/drawing18.xml" ContentType="application/vnd.ms-office.drawingml.diagramDrawing+xml"/>
  <Override PartName="/ppt/diagrams/drawing19.xml" ContentType="application/vnd.ms-office.drawingml.diagramDrawing+xml"/>
  <Override PartName="/ppt/diagrams/drawing2.xml" ContentType="application/vnd.ms-office.drawingml.diagramDrawing+xml"/>
  <Override PartName="/ppt/diagrams/drawing20.xml" ContentType="application/vnd.ms-office.drawingml.diagramDrawing+xml"/>
  <Override PartName="/ppt/diagrams/drawing21.xml" ContentType="application/vnd.ms-office.drawingml.diagramDrawing+xml"/>
  <Override PartName="/ppt/diagrams/drawing22.xml" ContentType="application/vnd.ms-office.drawingml.diagramDrawing+xml"/>
  <Override PartName="/ppt/diagrams/drawing23.xml" ContentType="application/vnd.ms-office.drawingml.diagramDrawing+xml"/>
  <Override PartName="/ppt/diagrams/drawing24.xml" ContentType="application/vnd.ms-office.drawingml.diagramDrawing+xml"/>
  <Override PartName="/ppt/diagrams/drawing25.xml" ContentType="application/vnd.ms-office.drawingml.diagramDrawing+xml"/>
  <Override PartName="/ppt/diagrams/drawing3.xml" ContentType="application/vnd.ms-office.drawingml.diagramDrawing+xml"/>
  <Override PartName="/ppt/diagrams/drawing4.xml" ContentType="application/vnd.ms-office.drawingml.diagramDrawing+xml"/>
  <Override PartName="/ppt/diagrams/drawing5.xml" ContentType="application/vnd.ms-office.drawingml.diagramDrawing+xml"/>
  <Override PartName="/ppt/diagrams/drawing6.xml" ContentType="application/vnd.ms-office.drawingml.diagramDrawing+xml"/>
  <Override PartName="/ppt/diagrams/drawing7.xml" ContentType="application/vnd.ms-office.drawingml.diagramDrawing+xml"/>
  <Override PartName="/ppt/diagrams/drawing8.xml" ContentType="application/vnd.ms-office.drawingml.diagramDrawing+xml"/>
  <Override PartName="/ppt/diagrams/drawing9.xml" ContentType="application/vnd.ms-office.drawingml.diagramDrawing+xml"/>
  <Override PartName="/ppt/diagrams/layout1.xml" ContentType="application/vnd.openxmlformats-officedocument.drawingml.diagramLayout+xml"/>
  <Override PartName="/ppt/diagrams/layout10.xml" ContentType="application/vnd.openxmlformats-officedocument.drawingml.diagramLayout+xml"/>
  <Override PartName="/ppt/diagrams/layout11.xml" ContentType="application/vnd.openxmlformats-officedocument.drawingml.diagramLayout+xml"/>
  <Override PartName="/ppt/diagrams/layout12.xml" ContentType="application/vnd.openxmlformats-officedocument.drawingml.diagramLayout+xml"/>
  <Override PartName="/ppt/diagrams/layout13.xml" ContentType="application/vnd.openxmlformats-officedocument.drawingml.diagramLayout+xml"/>
  <Override PartName="/ppt/diagrams/layout14.xml" ContentType="application/vnd.openxmlformats-officedocument.drawingml.diagramLayout+xml"/>
  <Override PartName="/ppt/diagrams/layout15.xml" ContentType="application/vnd.openxmlformats-officedocument.drawingml.diagramLayout+xml"/>
  <Override PartName="/ppt/diagrams/layout16.xml" ContentType="application/vnd.openxmlformats-officedocument.drawingml.diagramLayout+xml"/>
  <Override PartName="/ppt/diagrams/layout17.xml" ContentType="application/vnd.openxmlformats-officedocument.drawingml.diagramLayout+xml"/>
  <Override PartName="/ppt/diagrams/layout18.xml" ContentType="application/vnd.openxmlformats-officedocument.drawingml.diagramLayout+xml"/>
  <Override PartName="/ppt/diagrams/layout19.xml" ContentType="application/vnd.openxmlformats-officedocument.drawingml.diagramLayout+xml"/>
  <Override PartName="/ppt/diagrams/layout2.xml" ContentType="application/vnd.openxmlformats-officedocument.drawingml.diagramLayout+xml"/>
  <Override PartName="/ppt/diagrams/layout20.xml" ContentType="application/vnd.openxmlformats-officedocument.drawingml.diagramLayout+xml"/>
  <Override PartName="/ppt/diagrams/layout21.xml" ContentType="application/vnd.openxmlformats-officedocument.drawingml.diagramLayout+xml"/>
  <Override PartName="/ppt/diagrams/layout22.xml" ContentType="application/vnd.openxmlformats-officedocument.drawingml.diagramLayout+xml"/>
  <Override PartName="/ppt/diagrams/layout23.xml" ContentType="application/vnd.openxmlformats-officedocument.drawingml.diagramLayout+xml"/>
  <Override PartName="/ppt/diagrams/layout24.xml" ContentType="application/vnd.openxmlformats-officedocument.drawingml.diagramLayout+xml"/>
  <Override PartName="/ppt/diagrams/layout25.xml" ContentType="application/vnd.openxmlformats-officedocument.drawingml.diagramLayout+xml"/>
  <Override PartName="/ppt/diagrams/layout3.xml" ContentType="application/vnd.openxmlformats-officedocument.drawingml.diagram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layout6.xml" ContentType="application/vnd.openxmlformats-officedocument.drawingml.diagramLayout+xml"/>
  <Override PartName="/ppt/diagrams/layout7.xml" ContentType="application/vnd.openxmlformats-officedocument.drawingml.diagramLayout+xml"/>
  <Override PartName="/ppt/diagrams/layout8.xml" ContentType="application/vnd.openxmlformats-officedocument.drawingml.diagramLayout+xml"/>
  <Override PartName="/ppt/diagrams/layout9.xml" ContentType="application/vnd.openxmlformats-officedocument.drawingml.diagramLayout+xml"/>
  <Override PartName="/ppt/diagrams/quickStyle1.xml" ContentType="application/vnd.openxmlformats-officedocument.drawingml.diagramStyle+xml"/>
  <Override PartName="/ppt/diagrams/quickStyle10.xml" ContentType="application/vnd.openxmlformats-officedocument.drawingml.diagramStyle+xml"/>
  <Override PartName="/ppt/diagrams/quickStyle11.xml" ContentType="application/vnd.openxmlformats-officedocument.drawingml.diagramStyle+xml"/>
  <Override PartName="/ppt/diagrams/quickStyle12.xml" ContentType="application/vnd.openxmlformats-officedocument.drawingml.diagramStyle+xml"/>
  <Override PartName="/ppt/diagrams/quickStyle13.xml" ContentType="application/vnd.openxmlformats-officedocument.drawingml.diagramStyle+xml"/>
  <Override PartName="/ppt/diagrams/quickStyle14.xml" ContentType="application/vnd.openxmlformats-officedocument.drawingml.diagramStyle+xml"/>
  <Override PartName="/ppt/diagrams/quickStyle15.xml" ContentType="application/vnd.openxmlformats-officedocument.drawingml.diagramStyle+xml"/>
  <Override PartName="/ppt/diagrams/quickStyle16.xml" ContentType="application/vnd.openxmlformats-officedocument.drawingml.diagramStyle+xml"/>
  <Override PartName="/ppt/diagrams/quickStyle17.xml" ContentType="application/vnd.openxmlformats-officedocument.drawingml.diagramStyle+xml"/>
  <Override PartName="/ppt/diagrams/quickStyle18.xml" ContentType="application/vnd.openxmlformats-officedocument.drawingml.diagramStyle+xml"/>
  <Override PartName="/ppt/diagrams/quickStyle19.xml" ContentType="application/vnd.openxmlformats-officedocument.drawingml.diagramStyle+xml"/>
  <Override PartName="/ppt/diagrams/quickStyle2.xml" ContentType="application/vnd.openxmlformats-officedocument.drawingml.diagramStyle+xml"/>
  <Override PartName="/ppt/diagrams/quickStyle20.xml" ContentType="application/vnd.openxmlformats-officedocument.drawingml.diagramStyle+xml"/>
  <Override PartName="/ppt/diagrams/quickStyle21.xml" ContentType="application/vnd.openxmlformats-officedocument.drawingml.diagramStyle+xml"/>
  <Override PartName="/ppt/diagrams/quickStyle22.xml" ContentType="application/vnd.openxmlformats-officedocument.drawingml.diagramStyle+xml"/>
  <Override PartName="/ppt/diagrams/quickStyle23.xml" ContentType="application/vnd.openxmlformats-officedocument.drawingml.diagramStyle+xml"/>
  <Override PartName="/ppt/diagrams/quickStyle24.xml" ContentType="application/vnd.openxmlformats-officedocument.drawingml.diagramStyle+xml"/>
  <Override PartName="/ppt/diagrams/quickStyle25.xml" ContentType="application/vnd.openxmlformats-officedocument.drawingml.diagramStyle+xml"/>
  <Override PartName="/ppt/diagrams/quickStyle3.xml" ContentType="application/vnd.openxmlformats-officedocument.drawingml.diagramStyle+xml"/>
  <Override PartName="/ppt/diagrams/quickStyle4.xml" ContentType="application/vnd.openxmlformats-officedocument.drawingml.diagramStyle+xml"/>
  <Override PartName="/ppt/diagrams/quickStyle5.xml" ContentType="application/vnd.openxmlformats-officedocument.drawingml.diagramStyle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ppt/diagrams/quickStyle8.xml" ContentType="application/vnd.openxmlformats-officedocument.drawingml.diagramStyle+xml"/>
  <Override PartName="/ppt/diagrams/quickStyle9.xml" ContentType="application/vnd.openxmlformats-officedocument.drawingml.diagramStyl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9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58" r:id="rId13"/>
    <p:sldId id="270" r:id="rId14"/>
    <p:sldId id="260" r:id="rId15"/>
    <p:sldId id="269" r:id="rId16"/>
    <p:sldId id="271" r:id="rId17"/>
    <p:sldId id="257" r:id="rId18"/>
    <p:sldId id="272" r:id="rId19"/>
    <p:sldId id="273" r:id="rId20"/>
    <p:sldId id="274" r:id="rId21"/>
    <p:sldId id="275" r:id="rId22"/>
    <p:sldId id="277" r:id="rId23"/>
    <p:sldId id="279" r:id="rId24"/>
    <p:sldId id="276" r:id="rId25"/>
    <p:sldId id="311" r:id="rId26"/>
    <p:sldId id="292" r:id="rId27"/>
    <p:sldId id="293" r:id="rId28"/>
    <p:sldId id="294" r:id="rId29"/>
    <p:sldId id="281" r:id="rId30"/>
    <p:sldId id="282" r:id="rId31"/>
    <p:sldId id="300" r:id="rId32"/>
    <p:sldId id="283" r:id="rId33"/>
    <p:sldId id="301" r:id="rId34"/>
    <p:sldId id="302" r:id="rId35"/>
    <p:sldId id="288" r:id="rId36"/>
    <p:sldId id="284" r:id="rId37"/>
    <p:sldId id="285" r:id="rId38"/>
    <p:sldId id="286" r:id="rId39"/>
    <p:sldId id="287" r:id="rId40"/>
    <p:sldId id="303" r:id="rId41"/>
    <p:sldId id="304" r:id="rId42"/>
    <p:sldId id="289" r:id="rId43"/>
    <p:sldId id="290" r:id="rId44"/>
    <p:sldId id="291" r:id="rId45"/>
    <p:sldId id="295" r:id="rId46"/>
    <p:sldId id="296" r:id="rId47"/>
    <p:sldId id="297" r:id="rId48"/>
    <p:sldId id="298" r:id="rId49"/>
    <p:sldId id="299" r:id="rId50"/>
    <p:sldId id="305" r:id="rId51"/>
    <p:sldId id="306" r:id="rId52"/>
    <p:sldId id="307" r:id="rId53"/>
    <p:sldId id="308" r:id="rId54"/>
    <p:sldId id="309" r:id="rId55"/>
    <p:sldId id="310" r:id="rId56"/>
    <p:sldId id="280" r:id="rId5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2" d="100"/>
          <a:sy n="82" d="100"/>
        </p:scale>
        <p:origin x="67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0" Type="http://schemas.openxmlformats.org/officeDocument/2006/relationships/tableStyles" Target="tableStyles.xml"/><Relationship Id="rId6" Type="http://schemas.openxmlformats.org/officeDocument/2006/relationships/slide" Target="slides/slide4.xml"/><Relationship Id="rId59" Type="http://schemas.openxmlformats.org/officeDocument/2006/relationships/viewProps" Target="viewProps.xml"/><Relationship Id="rId58" Type="http://schemas.openxmlformats.org/officeDocument/2006/relationships/presProps" Target="presProps.xml"/><Relationship Id="rId57" Type="http://schemas.openxmlformats.org/officeDocument/2006/relationships/slide" Target="slides/slide55.xml"/><Relationship Id="rId56" Type="http://schemas.openxmlformats.org/officeDocument/2006/relationships/slide" Target="slides/slide54.xml"/><Relationship Id="rId55" Type="http://schemas.openxmlformats.org/officeDocument/2006/relationships/slide" Target="slides/slide53.xml"/><Relationship Id="rId54" Type="http://schemas.openxmlformats.org/officeDocument/2006/relationships/slide" Target="slides/slide52.xml"/><Relationship Id="rId53" Type="http://schemas.openxmlformats.org/officeDocument/2006/relationships/slide" Target="slides/slide51.xml"/><Relationship Id="rId52" Type="http://schemas.openxmlformats.org/officeDocument/2006/relationships/slide" Target="slides/slide50.xml"/><Relationship Id="rId51" Type="http://schemas.openxmlformats.org/officeDocument/2006/relationships/slide" Target="slides/slide49.xml"/><Relationship Id="rId50" Type="http://schemas.openxmlformats.org/officeDocument/2006/relationships/slide" Target="slides/slide48.xml"/><Relationship Id="rId5" Type="http://schemas.openxmlformats.org/officeDocument/2006/relationships/slide" Target="slides/slide3.xml"/><Relationship Id="rId49" Type="http://schemas.openxmlformats.org/officeDocument/2006/relationships/slide" Target="slides/slide47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086C5EA-C25A-4968-B436-066544D50BF5}" type="doc">
      <dgm:prSet loTypeId="urn:microsoft.com/office/officeart/2005/8/layout/hList7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0BA272A3-8F4C-4A58-9EDE-4FE196FE8B74}">
      <dgm:prSet/>
      <dgm:spPr/>
      <dgm:t>
        <a:bodyPr/>
        <a:lstStyle/>
        <a:p>
          <a:r>
            <a:rPr lang="zh-CN"/>
            <a:t>自我介绍</a:t>
          </a:r>
        </a:p>
      </dgm:t>
    </dgm:pt>
    <dgm:pt modelId="{4113812C-69A6-4CAE-A60F-BFA31CCD13C1}" cxnId="{473AA765-2B1C-4EEB-8547-7C1A6E644FB2}" type="parTrans">
      <dgm:prSet/>
      <dgm:spPr/>
      <dgm:t>
        <a:bodyPr/>
        <a:lstStyle/>
        <a:p>
          <a:endParaRPr lang="zh-CN" altLang="en-US"/>
        </a:p>
      </dgm:t>
    </dgm:pt>
    <dgm:pt modelId="{34FB4C3B-6A69-402F-B095-17B812094537}" cxnId="{473AA765-2B1C-4EEB-8547-7C1A6E644FB2}" type="sibTrans">
      <dgm:prSet/>
      <dgm:spPr/>
      <dgm:t>
        <a:bodyPr/>
        <a:lstStyle/>
        <a:p>
          <a:endParaRPr lang="zh-CN" altLang="en-US"/>
        </a:p>
      </dgm:t>
    </dgm:pt>
    <dgm:pt modelId="{022848AB-2087-44B8-87D9-C51AE1725CA0}">
      <dgm:prSet/>
      <dgm:spPr/>
      <dgm:t>
        <a:bodyPr/>
        <a:lstStyle/>
        <a:p>
          <a:r>
            <a:rPr lang="zh-CN"/>
            <a:t>成绩统计</a:t>
          </a:r>
        </a:p>
      </dgm:t>
    </dgm:pt>
    <dgm:pt modelId="{E9440E9C-E5C1-4E8A-8A53-65936DB6C0F2}" cxnId="{D1F6E7C1-C15D-47B7-9809-CDA3E1090EF8}" type="parTrans">
      <dgm:prSet/>
      <dgm:spPr/>
      <dgm:t>
        <a:bodyPr/>
        <a:lstStyle/>
        <a:p>
          <a:endParaRPr lang="zh-CN" altLang="en-US"/>
        </a:p>
      </dgm:t>
    </dgm:pt>
    <dgm:pt modelId="{D08804EC-69F5-40A2-8FA4-AA402F1FEFF3}" cxnId="{D1F6E7C1-C15D-47B7-9809-CDA3E1090EF8}" type="sibTrans">
      <dgm:prSet/>
      <dgm:spPr/>
      <dgm:t>
        <a:bodyPr/>
        <a:lstStyle/>
        <a:p>
          <a:endParaRPr lang="zh-CN" altLang="en-US"/>
        </a:p>
      </dgm:t>
    </dgm:pt>
    <dgm:pt modelId="{6C231277-D096-4A36-B676-2C3C25B3E8F7}">
      <dgm:prSet/>
      <dgm:spPr/>
      <dgm:t>
        <a:bodyPr/>
        <a:lstStyle/>
        <a:p>
          <a:r>
            <a:rPr lang="zh-CN"/>
            <a:t>推荐书目</a:t>
          </a:r>
        </a:p>
      </dgm:t>
    </dgm:pt>
    <dgm:pt modelId="{EB84736E-C8DE-4C43-AF46-6972067265DB}" cxnId="{4D0D8F26-33D4-4272-AA25-D6CBFD78E7DA}" type="parTrans">
      <dgm:prSet/>
      <dgm:spPr/>
      <dgm:t>
        <a:bodyPr/>
        <a:lstStyle/>
        <a:p>
          <a:endParaRPr lang="zh-CN" altLang="en-US"/>
        </a:p>
      </dgm:t>
    </dgm:pt>
    <dgm:pt modelId="{A107B5BD-071B-4014-9E36-8EB167E4A625}" cxnId="{4D0D8F26-33D4-4272-AA25-D6CBFD78E7DA}" type="sibTrans">
      <dgm:prSet/>
      <dgm:spPr/>
      <dgm:t>
        <a:bodyPr/>
        <a:lstStyle/>
        <a:p>
          <a:endParaRPr lang="zh-CN" altLang="en-US"/>
        </a:p>
      </dgm:t>
    </dgm:pt>
    <dgm:pt modelId="{0082FE9B-83D6-4FB0-AAE5-38D0CEF0F67B}">
      <dgm:prSet/>
      <dgm:spPr/>
      <dgm:t>
        <a:bodyPr/>
        <a:lstStyle/>
        <a:p>
          <a:r>
            <a:rPr lang="zh-CN"/>
            <a:t>课程安排</a:t>
          </a:r>
        </a:p>
      </dgm:t>
    </dgm:pt>
    <dgm:pt modelId="{2DE9DFB2-E99A-4692-8194-FED6DB3411E6}" cxnId="{1712B43A-234D-4A2B-A6DD-F7CDD02B8E83}" type="parTrans">
      <dgm:prSet/>
      <dgm:spPr/>
      <dgm:t>
        <a:bodyPr/>
        <a:lstStyle/>
        <a:p>
          <a:endParaRPr lang="zh-CN" altLang="en-US"/>
        </a:p>
      </dgm:t>
    </dgm:pt>
    <dgm:pt modelId="{E5B6E955-EEC0-4773-B53B-409FD74E3F70}" cxnId="{1712B43A-234D-4A2B-A6DD-F7CDD02B8E83}" type="sibTrans">
      <dgm:prSet/>
      <dgm:spPr/>
      <dgm:t>
        <a:bodyPr/>
        <a:lstStyle/>
        <a:p>
          <a:endParaRPr lang="zh-CN" altLang="en-US"/>
        </a:p>
      </dgm:t>
    </dgm:pt>
    <dgm:pt modelId="{20F2B2DC-AA0E-47FF-BC8B-36CBA2040308}" type="pres">
      <dgm:prSet presAssocID="{6086C5EA-C25A-4968-B436-066544D50BF5}" presName="Name0" presStyleCnt="0">
        <dgm:presLayoutVars>
          <dgm:dir/>
          <dgm:resizeHandles val="exact"/>
        </dgm:presLayoutVars>
      </dgm:prSet>
      <dgm:spPr/>
    </dgm:pt>
    <dgm:pt modelId="{0F15B703-C4B3-4800-B64B-CF1FCDC024C1}" type="pres">
      <dgm:prSet presAssocID="{6086C5EA-C25A-4968-B436-066544D50BF5}" presName="fgShape" presStyleLbl="fgShp" presStyleIdx="0" presStyleCnt="1"/>
      <dgm:spPr/>
    </dgm:pt>
    <dgm:pt modelId="{C557D013-ADE6-49D7-A1BB-41911DD2056C}" type="pres">
      <dgm:prSet presAssocID="{6086C5EA-C25A-4968-B436-066544D50BF5}" presName="linComp" presStyleCnt="0"/>
      <dgm:spPr/>
    </dgm:pt>
    <dgm:pt modelId="{5F95B6D3-B65F-436F-9343-B048099AEF0F}" type="pres">
      <dgm:prSet presAssocID="{0BA272A3-8F4C-4A58-9EDE-4FE196FE8B74}" presName="compNode" presStyleCnt="0"/>
      <dgm:spPr/>
    </dgm:pt>
    <dgm:pt modelId="{570CD753-869F-4E0B-B169-B4CAA32ACE44}" type="pres">
      <dgm:prSet presAssocID="{0BA272A3-8F4C-4A58-9EDE-4FE196FE8B74}" presName="bkgdShape" presStyleLbl="node1" presStyleIdx="0" presStyleCnt="4"/>
      <dgm:spPr/>
    </dgm:pt>
    <dgm:pt modelId="{146B29B9-CAF8-4F4D-AD7A-2192479454DE}" type="pres">
      <dgm:prSet presAssocID="{0BA272A3-8F4C-4A58-9EDE-4FE196FE8B74}" presName="nodeTx" presStyleLbl="node1" presStyleIdx="0" presStyleCnt="4">
        <dgm:presLayoutVars>
          <dgm:bulletEnabled val="1"/>
        </dgm:presLayoutVars>
      </dgm:prSet>
      <dgm:spPr/>
    </dgm:pt>
    <dgm:pt modelId="{AE53EB2B-0DD4-4C7B-B836-101F48EAD95D}" type="pres">
      <dgm:prSet presAssocID="{0BA272A3-8F4C-4A58-9EDE-4FE196FE8B74}" presName="invisiNode" presStyleLbl="node1" presStyleIdx="0" presStyleCnt="4"/>
      <dgm:spPr/>
    </dgm:pt>
    <dgm:pt modelId="{A202BE72-3D6A-4532-B71A-3EDFA3EA0761}" type="pres">
      <dgm:prSet presAssocID="{0BA272A3-8F4C-4A58-9EDE-4FE196FE8B74}" presName="imagNode" presStyleLbl="fgImgPlace1" presStyleIdx="0" presStyleCnt="4"/>
      <dgm:spPr/>
    </dgm:pt>
    <dgm:pt modelId="{DD9C8A6D-9DAC-4679-8E65-36C7D8813AB3}" type="pres">
      <dgm:prSet presAssocID="{34FB4C3B-6A69-402F-B095-17B812094537}" presName="sibTrans" presStyleLbl="sibTrans2D1" presStyleIdx="0" presStyleCnt="0"/>
      <dgm:spPr/>
    </dgm:pt>
    <dgm:pt modelId="{27E699E6-4618-499C-ABFE-B1C472A6AD48}" type="pres">
      <dgm:prSet presAssocID="{022848AB-2087-44B8-87D9-C51AE1725CA0}" presName="compNode" presStyleCnt="0"/>
      <dgm:spPr/>
    </dgm:pt>
    <dgm:pt modelId="{DBF0BB1D-8930-46F3-A4EC-A35540D7C8AD}" type="pres">
      <dgm:prSet presAssocID="{022848AB-2087-44B8-87D9-C51AE1725CA0}" presName="bkgdShape" presStyleLbl="node1" presStyleIdx="1" presStyleCnt="4"/>
      <dgm:spPr/>
    </dgm:pt>
    <dgm:pt modelId="{2CE6EC2C-4863-4425-A41B-334143FF76DB}" type="pres">
      <dgm:prSet presAssocID="{022848AB-2087-44B8-87D9-C51AE1725CA0}" presName="nodeTx" presStyleLbl="node1" presStyleIdx="1" presStyleCnt="4">
        <dgm:presLayoutVars>
          <dgm:bulletEnabled val="1"/>
        </dgm:presLayoutVars>
      </dgm:prSet>
      <dgm:spPr/>
    </dgm:pt>
    <dgm:pt modelId="{67E05BC7-8B09-4403-B607-3FE565034220}" type="pres">
      <dgm:prSet presAssocID="{022848AB-2087-44B8-87D9-C51AE1725CA0}" presName="invisiNode" presStyleLbl="node1" presStyleIdx="1" presStyleCnt="4"/>
      <dgm:spPr/>
    </dgm:pt>
    <dgm:pt modelId="{7612556D-5433-414A-A66D-29F1FD7F8536}" type="pres">
      <dgm:prSet presAssocID="{022848AB-2087-44B8-87D9-C51AE1725CA0}" presName="imagNode" presStyleLbl="fgImgPlace1" presStyleIdx="1" presStyleCnt="4"/>
      <dgm:spPr/>
    </dgm:pt>
    <dgm:pt modelId="{BA82685D-D3F8-4FE1-BEBC-C0C7E70C7BD8}" type="pres">
      <dgm:prSet presAssocID="{D08804EC-69F5-40A2-8FA4-AA402F1FEFF3}" presName="sibTrans" presStyleLbl="sibTrans2D1" presStyleIdx="0" presStyleCnt="0"/>
      <dgm:spPr/>
    </dgm:pt>
    <dgm:pt modelId="{D161AF6A-C889-4FCA-A5D4-52AF3D9D433A}" type="pres">
      <dgm:prSet presAssocID="{6C231277-D096-4A36-B676-2C3C25B3E8F7}" presName="compNode" presStyleCnt="0"/>
      <dgm:spPr/>
    </dgm:pt>
    <dgm:pt modelId="{0E6770B8-8491-4865-B423-1A7BBAF45EC0}" type="pres">
      <dgm:prSet presAssocID="{6C231277-D096-4A36-B676-2C3C25B3E8F7}" presName="bkgdShape" presStyleLbl="node1" presStyleIdx="2" presStyleCnt="4"/>
      <dgm:spPr/>
    </dgm:pt>
    <dgm:pt modelId="{8832B5C4-43F6-458E-9CB6-AEBD2955C4F1}" type="pres">
      <dgm:prSet presAssocID="{6C231277-D096-4A36-B676-2C3C25B3E8F7}" presName="nodeTx" presStyleLbl="node1" presStyleIdx="2" presStyleCnt="4">
        <dgm:presLayoutVars>
          <dgm:bulletEnabled val="1"/>
        </dgm:presLayoutVars>
      </dgm:prSet>
      <dgm:spPr/>
    </dgm:pt>
    <dgm:pt modelId="{0CFBCF50-A67F-4130-8A56-143C2953ECE3}" type="pres">
      <dgm:prSet presAssocID="{6C231277-D096-4A36-B676-2C3C25B3E8F7}" presName="invisiNode" presStyleLbl="node1" presStyleIdx="2" presStyleCnt="4"/>
      <dgm:spPr/>
    </dgm:pt>
    <dgm:pt modelId="{A32D9938-5D30-4DA9-B4C1-20C4491A901B}" type="pres">
      <dgm:prSet presAssocID="{6C231277-D096-4A36-B676-2C3C25B3E8F7}" presName="imagNode" presStyleLbl="fgImgPlace1" presStyleIdx="2" presStyleCnt="4"/>
      <dgm:spPr/>
    </dgm:pt>
    <dgm:pt modelId="{44DAFFEA-7323-4B33-BF5B-F24F683E1D2E}" type="pres">
      <dgm:prSet presAssocID="{A107B5BD-071B-4014-9E36-8EB167E4A625}" presName="sibTrans" presStyleLbl="sibTrans2D1" presStyleIdx="0" presStyleCnt="0"/>
      <dgm:spPr/>
    </dgm:pt>
    <dgm:pt modelId="{7703DE2D-BBF0-4C2D-9D95-476FF2068F82}" type="pres">
      <dgm:prSet presAssocID="{0082FE9B-83D6-4FB0-AAE5-38D0CEF0F67B}" presName="compNode" presStyleCnt="0"/>
      <dgm:spPr/>
    </dgm:pt>
    <dgm:pt modelId="{2EBA0C37-A4E9-4206-951F-45F5AE89D6EE}" type="pres">
      <dgm:prSet presAssocID="{0082FE9B-83D6-4FB0-AAE5-38D0CEF0F67B}" presName="bkgdShape" presStyleLbl="node1" presStyleIdx="3" presStyleCnt="4"/>
      <dgm:spPr/>
    </dgm:pt>
    <dgm:pt modelId="{6B6B0B54-C5C0-4891-80A7-1F005CBB731F}" type="pres">
      <dgm:prSet presAssocID="{0082FE9B-83D6-4FB0-AAE5-38D0CEF0F67B}" presName="nodeTx" presStyleLbl="node1" presStyleIdx="3" presStyleCnt="4">
        <dgm:presLayoutVars>
          <dgm:bulletEnabled val="1"/>
        </dgm:presLayoutVars>
      </dgm:prSet>
      <dgm:spPr/>
    </dgm:pt>
    <dgm:pt modelId="{3A4BC7A7-F391-4324-8581-8B5AFE25FFED}" type="pres">
      <dgm:prSet presAssocID="{0082FE9B-83D6-4FB0-AAE5-38D0CEF0F67B}" presName="invisiNode" presStyleLbl="node1" presStyleIdx="3" presStyleCnt="4"/>
      <dgm:spPr/>
    </dgm:pt>
    <dgm:pt modelId="{B7311466-F85E-4D28-B52D-2B2679D074F8}" type="pres">
      <dgm:prSet presAssocID="{0082FE9B-83D6-4FB0-AAE5-38D0CEF0F67B}" presName="imagNode" presStyleLbl="fgImgPlace1" presStyleIdx="3" presStyleCnt="4"/>
      <dgm:spPr/>
    </dgm:pt>
  </dgm:ptLst>
  <dgm:cxnLst>
    <dgm:cxn modelId="{FBE9AE01-BF10-448D-90F3-77E6BF1C0955}" type="presOf" srcId="{0082FE9B-83D6-4FB0-AAE5-38D0CEF0F67B}" destId="{6B6B0B54-C5C0-4891-80A7-1F005CBB731F}" srcOrd="1" destOrd="0" presId="urn:microsoft.com/office/officeart/2005/8/layout/hList7"/>
    <dgm:cxn modelId="{7006EA1B-464B-40A6-9EC9-0EE3F4BA91A5}" type="presOf" srcId="{D08804EC-69F5-40A2-8FA4-AA402F1FEFF3}" destId="{BA82685D-D3F8-4FE1-BEBC-C0C7E70C7BD8}" srcOrd="0" destOrd="0" presId="urn:microsoft.com/office/officeart/2005/8/layout/hList7"/>
    <dgm:cxn modelId="{DA41A21C-548D-4CA8-B4C2-FA1AFFC8EBC1}" type="presOf" srcId="{022848AB-2087-44B8-87D9-C51AE1725CA0}" destId="{DBF0BB1D-8930-46F3-A4EC-A35540D7C8AD}" srcOrd="0" destOrd="0" presId="urn:microsoft.com/office/officeart/2005/8/layout/hList7"/>
    <dgm:cxn modelId="{4D0D8F26-33D4-4272-AA25-D6CBFD78E7DA}" srcId="{6086C5EA-C25A-4968-B436-066544D50BF5}" destId="{6C231277-D096-4A36-B676-2C3C25B3E8F7}" srcOrd="2" destOrd="0" parTransId="{EB84736E-C8DE-4C43-AF46-6972067265DB}" sibTransId="{A107B5BD-071B-4014-9E36-8EB167E4A625}"/>
    <dgm:cxn modelId="{1712B43A-234D-4A2B-A6DD-F7CDD02B8E83}" srcId="{6086C5EA-C25A-4968-B436-066544D50BF5}" destId="{0082FE9B-83D6-4FB0-AAE5-38D0CEF0F67B}" srcOrd="3" destOrd="0" parTransId="{2DE9DFB2-E99A-4692-8194-FED6DB3411E6}" sibTransId="{E5B6E955-EEC0-4773-B53B-409FD74E3F70}"/>
    <dgm:cxn modelId="{473AA765-2B1C-4EEB-8547-7C1A6E644FB2}" srcId="{6086C5EA-C25A-4968-B436-066544D50BF5}" destId="{0BA272A3-8F4C-4A58-9EDE-4FE196FE8B74}" srcOrd="0" destOrd="0" parTransId="{4113812C-69A6-4CAE-A60F-BFA31CCD13C1}" sibTransId="{34FB4C3B-6A69-402F-B095-17B812094537}"/>
    <dgm:cxn modelId="{0043214A-FC41-4D2F-89EF-99F0C9C27401}" type="presOf" srcId="{A107B5BD-071B-4014-9E36-8EB167E4A625}" destId="{44DAFFEA-7323-4B33-BF5B-F24F683E1D2E}" srcOrd="0" destOrd="0" presId="urn:microsoft.com/office/officeart/2005/8/layout/hList7"/>
    <dgm:cxn modelId="{5C782286-B101-422F-B9AA-E9C7804EFB21}" type="presOf" srcId="{0082FE9B-83D6-4FB0-AAE5-38D0CEF0F67B}" destId="{2EBA0C37-A4E9-4206-951F-45F5AE89D6EE}" srcOrd="0" destOrd="0" presId="urn:microsoft.com/office/officeart/2005/8/layout/hList7"/>
    <dgm:cxn modelId="{FAAC9CBE-173B-4B93-AEC0-50C96EDC35DD}" type="presOf" srcId="{6086C5EA-C25A-4968-B436-066544D50BF5}" destId="{20F2B2DC-AA0E-47FF-BC8B-36CBA2040308}" srcOrd="0" destOrd="0" presId="urn:microsoft.com/office/officeart/2005/8/layout/hList7"/>
    <dgm:cxn modelId="{D1F6E7C1-C15D-47B7-9809-CDA3E1090EF8}" srcId="{6086C5EA-C25A-4968-B436-066544D50BF5}" destId="{022848AB-2087-44B8-87D9-C51AE1725CA0}" srcOrd="1" destOrd="0" parTransId="{E9440E9C-E5C1-4E8A-8A53-65936DB6C0F2}" sibTransId="{D08804EC-69F5-40A2-8FA4-AA402F1FEFF3}"/>
    <dgm:cxn modelId="{2DB483E0-4648-4634-82A8-43D001300DA0}" type="presOf" srcId="{0BA272A3-8F4C-4A58-9EDE-4FE196FE8B74}" destId="{570CD753-869F-4E0B-B169-B4CAA32ACE44}" srcOrd="0" destOrd="0" presId="urn:microsoft.com/office/officeart/2005/8/layout/hList7"/>
    <dgm:cxn modelId="{03F06FE1-00C6-4BD9-B392-DEAAC4A55508}" type="presOf" srcId="{6C231277-D096-4A36-B676-2C3C25B3E8F7}" destId="{8832B5C4-43F6-458E-9CB6-AEBD2955C4F1}" srcOrd="1" destOrd="0" presId="urn:microsoft.com/office/officeart/2005/8/layout/hList7"/>
    <dgm:cxn modelId="{F9085EE7-C899-4971-B70F-39197006495B}" type="presOf" srcId="{6C231277-D096-4A36-B676-2C3C25B3E8F7}" destId="{0E6770B8-8491-4865-B423-1A7BBAF45EC0}" srcOrd="0" destOrd="0" presId="urn:microsoft.com/office/officeart/2005/8/layout/hList7"/>
    <dgm:cxn modelId="{569C04F2-146D-4693-8249-0FAED3B9D0B5}" type="presOf" srcId="{34FB4C3B-6A69-402F-B095-17B812094537}" destId="{DD9C8A6D-9DAC-4679-8E65-36C7D8813AB3}" srcOrd="0" destOrd="0" presId="urn:microsoft.com/office/officeart/2005/8/layout/hList7"/>
    <dgm:cxn modelId="{01EB6CF2-2E47-44EF-9E38-BB2EB21E0A7E}" type="presOf" srcId="{0BA272A3-8F4C-4A58-9EDE-4FE196FE8B74}" destId="{146B29B9-CAF8-4F4D-AD7A-2192479454DE}" srcOrd="1" destOrd="0" presId="urn:microsoft.com/office/officeart/2005/8/layout/hList7"/>
    <dgm:cxn modelId="{4869DDF9-BA7A-491A-8AAA-5E8B335ACCD0}" type="presOf" srcId="{022848AB-2087-44B8-87D9-C51AE1725CA0}" destId="{2CE6EC2C-4863-4425-A41B-334143FF76DB}" srcOrd="1" destOrd="0" presId="urn:microsoft.com/office/officeart/2005/8/layout/hList7"/>
    <dgm:cxn modelId="{7C19C493-77A4-4E29-BE45-AC1C46FCE1C6}" type="presParOf" srcId="{20F2B2DC-AA0E-47FF-BC8B-36CBA2040308}" destId="{0F15B703-C4B3-4800-B64B-CF1FCDC024C1}" srcOrd="0" destOrd="0" presId="urn:microsoft.com/office/officeart/2005/8/layout/hList7"/>
    <dgm:cxn modelId="{13785CF9-1756-4A09-A14C-B717FD485873}" type="presParOf" srcId="{20F2B2DC-AA0E-47FF-BC8B-36CBA2040308}" destId="{C557D013-ADE6-49D7-A1BB-41911DD2056C}" srcOrd="1" destOrd="0" presId="urn:microsoft.com/office/officeart/2005/8/layout/hList7"/>
    <dgm:cxn modelId="{0CC3D71B-903D-4872-9B8B-A6787CAB28FE}" type="presParOf" srcId="{C557D013-ADE6-49D7-A1BB-41911DD2056C}" destId="{5F95B6D3-B65F-436F-9343-B048099AEF0F}" srcOrd="0" destOrd="0" presId="urn:microsoft.com/office/officeart/2005/8/layout/hList7"/>
    <dgm:cxn modelId="{943E8BDF-B181-4F90-8B16-58185FB74F46}" type="presParOf" srcId="{5F95B6D3-B65F-436F-9343-B048099AEF0F}" destId="{570CD753-869F-4E0B-B169-B4CAA32ACE44}" srcOrd="0" destOrd="0" presId="urn:microsoft.com/office/officeart/2005/8/layout/hList7"/>
    <dgm:cxn modelId="{2870D6FD-260F-458C-A0B0-9E60A923A202}" type="presParOf" srcId="{5F95B6D3-B65F-436F-9343-B048099AEF0F}" destId="{146B29B9-CAF8-4F4D-AD7A-2192479454DE}" srcOrd="1" destOrd="0" presId="urn:microsoft.com/office/officeart/2005/8/layout/hList7"/>
    <dgm:cxn modelId="{C6BA2457-0E4C-4A3C-8334-D1718A4BFFA2}" type="presParOf" srcId="{5F95B6D3-B65F-436F-9343-B048099AEF0F}" destId="{AE53EB2B-0DD4-4C7B-B836-101F48EAD95D}" srcOrd="2" destOrd="0" presId="urn:microsoft.com/office/officeart/2005/8/layout/hList7"/>
    <dgm:cxn modelId="{7B005CBE-7042-4FAA-A3A2-D1DC8928B8BA}" type="presParOf" srcId="{5F95B6D3-B65F-436F-9343-B048099AEF0F}" destId="{A202BE72-3D6A-4532-B71A-3EDFA3EA0761}" srcOrd="3" destOrd="0" presId="urn:microsoft.com/office/officeart/2005/8/layout/hList7"/>
    <dgm:cxn modelId="{DC81427B-5A65-4078-BDB4-CD855DA3A030}" type="presParOf" srcId="{C557D013-ADE6-49D7-A1BB-41911DD2056C}" destId="{DD9C8A6D-9DAC-4679-8E65-36C7D8813AB3}" srcOrd="1" destOrd="0" presId="urn:microsoft.com/office/officeart/2005/8/layout/hList7"/>
    <dgm:cxn modelId="{5224EFCC-838D-448A-8D6E-5C661063C9AF}" type="presParOf" srcId="{C557D013-ADE6-49D7-A1BB-41911DD2056C}" destId="{27E699E6-4618-499C-ABFE-B1C472A6AD48}" srcOrd="2" destOrd="0" presId="urn:microsoft.com/office/officeart/2005/8/layout/hList7"/>
    <dgm:cxn modelId="{A50BFF16-F570-419E-9712-266873A37EE4}" type="presParOf" srcId="{27E699E6-4618-499C-ABFE-B1C472A6AD48}" destId="{DBF0BB1D-8930-46F3-A4EC-A35540D7C8AD}" srcOrd="0" destOrd="0" presId="urn:microsoft.com/office/officeart/2005/8/layout/hList7"/>
    <dgm:cxn modelId="{46BF8073-228B-4F8E-9B65-38F2AD9726DF}" type="presParOf" srcId="{27E699E6-4618-499C-ABFE-B1C472A6AD48}" destId="{2CE6EC2C-4863-4425-A41B-334143FF76DB}" srcOrd="1" destOrd="0" presId="urn:microsoft.com/office/officeart/2005/8/layout/hList7"/>
    <dgm:cxn modelId="{89F89255-96CB-437D-A37B-1F1B29C58023}" type="presParOf" srcId="{27E699E6-4618-499C-ABFE-B1C472A6AD48}" destId="{67E05BC7-8B09-4403-B607-3FE565034220}" srcOrd="2" destOrd="0" presId="urn:microsoft.com/office/officeart/2005/8/layout/hList7"/>
    <dgm:cxn modelId="{EAC035A0-D3A2-4CDA-8110-6534166F5368}" type="presParOf" srcId="{27E699E6-4618-499C-ABFE-B1C472A6AD48}" destId="{7612556D-5433-414A-A66D-29F1FD7F8536}" srcOrd="3" destOrd="0" presId="urn:microsoft.com/office/officeart/2005/8/layout/hList7"/>
    <dgm:cxn modelId="{BFA12114-75E8-4BCF-8A15-F82689395184}" type="presParOf" srcId="{C557D013-ADE6-49D7-A1BB-41911DD2056C}" destId="{BA82685D-D3F8-4FE1-BEBC-C0C7E70C7BD8}" srcOrd="3" destOrd="0" presId="urn:microsoft.com/office/officeart/2005/8/layout/hList7"/>
    <dgm:cxn modelId="{1FA14285-B6C5-4EE6-968E-EC218FBD97BC}" type="presParOf" srcId="{C557D013-ADE6-49D7-A1BB-41911DD2056C}" destId="{D161AF6A-C889-4FCA-A5D4-52AF3D9D433A}" srcOrd="4" destOrd="0" presId="urn:microsoft.com/office/officeart/2005/8/layout/hList7"/>
    <dgm:cxn modelId="{CBD1405E-654D-43DF-9851-1E28FDE1A86C}" type="presParOf" srcId="{D161AF6A-C889-4FCA-A5D4-52AF3D9D433A}" destId="{0E6770B8-8491-4865-B423-1A7BBAF45EC0}" srcOrd="0" destOrd="0" presId="urn:microsoft.com/office/officeart/2005/8/layout/hList7"/>
    <dgm:cxn modelId="{DEBF648A-020B-478A-A5C8-1D20E5E30B16}" type="presParOf" srcId="{D161AF6A-C889-4FCA-A5D4-52AF3D9D433A}" destId="{8832B5C4-43F6-458E-9CB6-AEBD2955C4F1}" srcOrd="1" destOrd="0" presId="urn:microsoft.com/office/officeart/2005/8/layout/hList7"/>
    <dgm:cxn modelId="{D4F07FA9-F02E-4373-96F5-99B6EBC91978}" type="presParOf" srcId="{D161AF6A-C889-4FCA-A5D4-52AF3D9D433A}" destId="{0CFBCF50-A67F-4130-8A56-143C2953ECE3}" srcOrd="2" destOrd="0" presId="urn:microsoft.com/office/officeart/2005/8/layout/hList7"/>
    <dgm:cxn modelId="{133DA08D-97C7-4F1E-AAB4-9BA61B897F71}" type="presParOf" srcId="{D161AF6A-C889-4FCA-A5D4-52AF3D9D433A}" destId="{A32D9938-5D30-4DA9-B4C1-20C4491A901B}" srcOrd="3" destOrd="0" presId="urn:microsoft.com/office/officeart/2005/8/layout/hList7"/>
    <dgm:cxn modelId="{EE464350-5646-4A21-9931-487F11A410B6}" type="presParOf" srcId="{C557D013-ADE6-49D7-A1BB-41911DD2056C}" destId="{44DAFFEA-7323-4B33-BF5B-F24F683E1D2E}" srcOrd="5" destOrd="0" presId="urn:microsoft.com/office/officeart/2005/8/layout/hList7"/>
    <dgm:cxn modelId="{2A70DE0D-EA25-466B-94DE-7DEBADAD9E12}" type="presParOf" srcId="{C557D013-ADE6-49D7-A1BB-41911DD2056C}" destId="{7703DE2D-BBF0-4C2D-9D95-476FF2068F82}" srcOrd="6" destOrd="0" presId="urn:microsoft.com/office/officeart/2005/8/layout/hList7"/>
    <dgm:cxn modelId="{D7959C66-0A90-4DF8-A36F-7291FE815C8C}" type="presParOf" srcId="{7703DE2D-BBF0-4C2D-9D95-476FF2068F82}" destId="{2EBA0C37-A4E9-4206-951F-45F5AE89D6EE}" srcOrd="0" destOrd="0" presId="urn:microsoft.com/office/officeart/2005/8/layout/hList7"/>
    <dgm:cxn modelId="{D1B85E4D-9FA8-4856-BAB2-EBCF916ABB1C}" type="presParOf" srcId="{7703DE2D-BBF0-4C2D-9D95-476FF2068F82}" destId="{6B6B0B54-C5C0-4891-80A7-1F005CBB731F}" srcOrd="1" destOrd="0" presId="urn:microsoft.com/office/officeart/2005/8/layout/hList7"/>
    <dgm:cxn modelId="{893C6110-56FB-48BC-AFCF-E601DFD71576}" type="presParOf" srcId="{7703DE2D-BBF0-4C2D-9D95-476FF2068F82}" destId="{3A4BC7A7-F391-4324-8581-8B5AFE25FFED}" srcOrd="2" destOrd="0" presId="urn:microsoft.com/office/officeart/2005/8/layout/hList7"/>
    <dgm:cxn modelId="{DBFD308D-2972-4DC2-B606-A2BEF8F6507C}" type="presParOf" srcId="{7703DE2D-BBF0-4C2D-9D95-476FF2068F82}" destId="{B7311466-F85E-4D28-B52D-2B2679D074F8}" srcOrd="3" destOrd="0" presId="urn:microsoft.com/office/officeart/2005/8/layout/hList7"/>
  </dgm:cxnLst>
  <dgm:bg/>
  <dgm:whole/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00EA28E9-BDD4-411C-B681-0A1ECC16FC69}" type="doc">
      <dgm:prSet loTypeId="urn:microsoft.com/office/officeart/2005/8/layout/venn1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F16AE984-6E81-4969-863B-8F947A756C09}">
      <dgm:prSet/>
      <dgm:spPr/>
      <dgm:t>
        <a:bodyPr/>
        <a:lstStyle/>
        <a:p>
          <a:r>
            <a:rPr lang="zh-CN"/>
            <a:t>理论</a:t>
          </a:r>
        </a:p>
      </dgm:t>
    </dgm:pt>
    <dgm:pt modelId="{F29D5B95-8242-4EEC-8A37-A29FEDCB1944}" cxnId="{AA1CBAFF-1B02-423B-9094-19E7FBAE6D61}" type="parTrans">
      <dgm:prSet/>
      <dgm:spPr/>
      <dgm:t>
        <a:bodyPr/>
        <a:lstStyle/>
        <a:p>
          <a:endParaRPr lang="zh-CN" altLang="en-US"/>
        </a:p>
      </dgm:t>
    </dgm:pt>
    <dgm:pt modelId="{488F12AB-BF1D-4393-BC36-F7E913C333FD}" cxnId="{AA1CBAFF-1B02-423B-9094-19E7FBAE6D61}" type="sibTrans">
      <dgm:prSet/>
      <dgm:spPr/>
      <dgm:t>
        <a:bodyPr/>
        <a:lstStyle/>
        <a:p>
          <a:endParaRPr lang="zh-CN" altLang="en-US"/>
        </a:p>
      </dgm:t>
    </dgm:pt>
    <dgm:pt modelId="{75E3FC96-5F92-4345-AECA-88FA8EA268E8}">
      <dgm:prSet/>
      <dgm:spPr/>
      <dgm:t>
        <a:bodyPr/>
        <a:lstStyle/>
        <a:p>
          <a:r>
            <a:rPr lang="zh-CN" dirty="0"/>
            <a:t>实践</a:t>
          </a:r>
        </a:p>
      </dgm:t>
    </dgm:pt>
    <dgm:pt modelId="{E62F791D-C718-41D2-9A4F-8D4794613373}" cxnId="{AE684F31-D310-4F1F-B5B7-A8FDF511A153}" type="parTrans">
      <dgm:prSet/>
      <dgm:spPr/>
      <dgm:t>
        <a:bodyPr/>
        <a:lstStyle/>
        <a:p>
          <a:endParaRPr lang="zh-CN" altLang="en-US"/>
        </a:p>
      </dgm:t>
    </dgm:pt>
    <dgm:pt modelId="{56D04CA2-FB1B-4B89-BCB2-0371EA9A4F58}" cxnId="{AE684F31-D310-4F1F-B5B7-A8FDF511A153}" type="sibTrans">
      <dgm:prSet/>
      <dgm:spPr/>
      <dgm:t>
        <a:bodyPr/>
        <a:lstStyle/>
        <a:p>
          <a:endParaRPr lang="zh-CN" altLang="en-US"/>
        </a:p>
      </dgm:t>
    </dgm:pt>
    <dgm:pt modelId="{7080159A-733E-48F7-9326-63B6D9C13C3C}" type="pres">
      <dgm:prSet presAssocID="{00EA28E9-BDD4-411C-B681-0A1ECC16FC69}" presName="compositeShape" presStyleCnt="0">
        <dgm:presLayoutVars>
          <dgm:chMax val="7"/>
          <dgm:dir/>
          <dgm:resizeHandles val="exact"/>
        </dgm:presLayoutVars>
      </dgm:prSet>
      <dgm:spPr/>
    </dgm:pt>
    <dgm:pt modelId="{225E86DA-14A3-478E-A93E-8058E7AE80BE}" type="pres">
      <dgm:prSet presAssocID="{F16AE984-6E81-4969-863B-8F947A756C09}" presName="circ1" presStyleLbl="vennNode1" presStyleIdx="0" presStyleCnt="2"/>
      <dgm:spPr/>
    </dgm:pt>
    <dgm:pt modelId="{EF2F3EAA-30A9-4234-87CD-286800603333}" type="pres">
      <dgm:prSet presAssocID="{F16AE984-6E81-4969-863B-8F947A756C09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</dgm:pt>
    <dgm:pt modelId="{1B9C9F2E-404C-42E2-A1F2-C68BE5FCEDDE}" type="pres">
      <dgm:prSet presAssocID="{75E3FC96-5F92-4345-AECA-88FA8EA268E8}" presName="circ2" presStyleLbl="vennNode1" presStyleIdx="1" presStyleCnt="2"/>
      <dgm:spPr/>
    </dgm:pt>
    <dgm:pt modelId="{232A9E6B-23B1-4A4B-A61E-9F19B456918D}" type="pres">
      <dgm:prSet presAssocID="{75E3FC96-5F92-4345-AECA-88FA8EA268E8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</dgm:pt>
  </dgm:ptLst>
  <dgm:cxnLst>
    <dgm:cxn modelId="{AE684F31-D310-4F1F-B5B7-A8FDF511A153}" srcId="{00EA28E9-BDD4-411C-B681-0A1ECC16FC69}" destId="{75E3FC96-5F92-4345-AECA-88FA8EA268E8}" srcOrd="1" destOrd="0" parTransId="{E62F791D-C718-41D2-9A4F-8D4794613373}" sibTransId="{56D04CA2-FB1B-4B89-BCB2-0371EA9A4F58}"/>
    <dgm:cxn modelId="{B53E3F36-6AED-470D-9BAC-0E37B81387FB}" type="presOf" srcId="{F16AE984-6E81-4969-863B-8F947A756C09}" destId="{225E86DA-14A3-478E-A93E-8058E7AE80BE}" srcOrd="0" destOrd="0" presId="urn:microsoft.com/office/officeart/2005/8/layout/venn1"/>
    <dgm:cxn modelId="{1C85A95F-9805-4F34-BDAB-478BCB28EEB0}" type="presOf" srcId="{00EA28E9-BDD4-411C-B681-0A1ECC16FC69}" destId="{7080159A-733E-48F7-9326-63B6D9C13C3C}" srcOrd="0" destOrd="0" presId="urn:microsoft.com/office/officeart/2005/8/layout/venn1"/>
    <dgm:cxn modelId="{7294B787-D28F-4DC4-8CE0-73B8E30C17AE}" type="presOf" srcId="{75E3FC96-5F92-4345-AECA-88FA8EA268E8}" destId="{232A9E6B-23B1-4A4B-A61E-9F19B456918D}" srcOrd="1" destOrd="0" presId="urn:microsoft.com/office/officeart/2005/8/layout/venn1"/>
    <dgm:cxn modelId="{93F45FD0-5D62-41CD-ACE5-CE94D821ACDF}" type="presOf" srcId="{75E3FC96-5F92-4345-AECA-88FA8EA268E8}" destId="{1B9C9F2E-404C-42E2-A1F2-C68BE5FCEDDE}" srcOrd="0" destOrd="0" presId="urn:microsoft.com/office/officeart/2005/8/layout/venn1"/>
    <dgm:cxn modelId="{0867AAD5-965B-4895-A2CC-C2962992E31C}" type="presOf" srcId="{F16AE984-6E81-4969-863B-8F947A756C09}" destId="{EF2F3EAA-30A9-4234-87CD-286800603333}" srcOrd="1" destOrd="0" presId="urn:microsoft.com/office/officeart/2005/8/layout/venn1"/>
    <dgm:cxn modelId="{AA1CBAFF-1B02-423B-9094-19E7FBAE6D61}" srcId="{00EA28E9-BDD4-411C-B681-0A1ECC16FC69}" destId="{F16AE984-6E81-4969-863B-8F947A756C09}" srcOrd="0" destOrd="0" parTransId="{F29D5B95-8242-4EEC-8A37-A29FEDCB1944}" sibTransId="{488F12AB-BF1D-4393-BC36-F7E913C333FD}"/>
    <dgm:cxn modelId="{EAACEAC1-CFDF-420F-8012-97344F727BFD}" type="presParOf" srcId="{7080159A-733E-48F7-9326-63B6D9C13C3C}" destId="{225E86DA-14A3-478E-A93E-8058E7AE80BE}" srcOrd="0" destOrd="0" presId="urn:microsoft.com/office/officeart/2005/8/layout/venn1"/>
    <dgm:cxn modelId="{9EE97D8F-C6A7-47E9-85B0-67287487E932}" type="presParOf" srcId="{7080159A-733E-48F7-9326-63B6D9C13C3C}" destId="{EF2F3EAA-30A9-4234-87CD-286800603333}" srcOrd="1" destOrd="0" presId="urn:microsoft.com/office/officeart/2005/8/layout/venn1"/>
    <dgm:cxn modelId="{B26913C5-B2B8-48CB-AF0E-46F638AE50FF}" type="presParOf" srcId="{7080159A-733E-48F7-9326-63B6D9C13C3C}" destId="{1B9C9F2E-404C-42E2-A1F2-C68BE5FCEDDE}" srcOrd="2" destOrd="0" presId="urn:microsoft.com/office/officeart/2005/8/layout/venn1"/>
    <dgm:cxn modelId="{05A623A4-F2EE-4FDC-BBAE-9C62120C8DF3}" type="presParOf" srcId="{7080159A-733E-48F7-9326-63B6D9C13C3C}" destId="{232A9E6B-23B1-4A4B-A61E-9F19B456918D}" srcOrd="3" destOrd="0" presId="urn:microsoft.com/office/officeart/2005/8/layout/venn1"/>
  </dgm:cxnLst>
  <dgm:bg/>
  <dgm:whole/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473E8F8B-FB1E-4697-B2C0-293F1B05CDF3}" type="doc">
      <dgm:prSet loTypeId="urn:microsoft.com/office/officeart/2005/8/layout/target1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A1C813D8-7215-4AE0-9516-53A2C321DEC3}">
      <dgm:prSet/>
      <dgm:spPr/>
      <dgm:t>
        <a:bodyPr/>
        <a:lstStyle/>
        <a:p>
          <a:r>
            <a:rPr lang="zh-CN"/>
            <a:t>图像及其数字处理基本概念</a:t>
          </a:r>
        </a:p>
      </dgm:t>
    </dgm:pt>
    <dgm:pt modelId="{4155E7F9-1F87-43BE-B828-031D83EDFABE}" cxnId="{9924A4DC-09BB-4F0E-A238-1FF6EA1D1488}" type="parTrans">
      <dgm:prSet/>
      <dgm:spPr/>
      <dgm:t>
        <a:bodyPr/>
        <a:lstStyle/>
        <a:p>
          <a:endParaRPr lang="zh-CN" altLang="en-US"/>
        </a:p>
      </dgm:t>
    </dgm:pt>
    <dgm:pt modelId="{3B71168D-D8E0-4F25-A1AE-601E0BFBC78E}" cxnId="{9924A4DC-09BB-4F0E-A238-1FF6EA1D1488}" type="sibTrans">
      <dgm:prSet/>
      <dgm:spPr/>
      <dgm:t>
        <a:bodyPr/>
        <a:lstStyle/>
        <a:p>
          <a:endParaRPr lang="zh-CN" altLang="en-US"/>
        </a:p>
      </dgm:t>
    </dgm:pt>
    <dgm:pt modelId="{C898420B-52A9-4AD5-BD59-29F30EEA4E5F}">
      <dgm:prSet/>
      <dgm:spPr/>
      <dgm:t>
        <a:bodyPr/>
        <a:lstStyle/>
        <a:p>
          <a:r>
            <a:rPr lang="zh-CN"/>
            <a:t>数字图像处理基本运算</a:t>
          </a:r>
        </a:p>
      </dgm:t>
    </dgm:pt>
    <dgm:pt modelId="{5AC0DBD8-A001-40EF-9118-74FE4C7BF05E}" cxnId="{BC4E18E7-C038-496B-BDDE-4D506E43754D}" type="parTrans">
      <dgm:prSet/>
      <dgm:spPr/>
      <dgm:t>
        <a:bodyPr/>
        <a:lstStyle/>
        <a:p>
          <a:endParaRPr lang="zh-CN" altLang="en-US"/>
        </a:p>
      </dgm:t>
    </dgm:pt>
    <dgm:pt modelId="{F9D6683B-8BCC-497E-9766-906A0E0ACFE5}" cxnId="{BC4E18E7-C038-496B-BDDE-4D506E43754D}" type="sibTrans">
      <dgm:prSet/>
      <dgm:spPr/>
      <dgm:t>
        <a:bodyPr/>
        <a:lstStyle/>
        <a:p>
          <a:endParaRPr lang="zh-CN" altLang="en-US"/>
        </a:p>
      </dgm:t>
    </dgm:pt>
    <dgm:pt modelId="{152A17DE-B819-4367-819E-02756AB5BD52}">
      <dgm:prSet/>
      <dgm:spPr/>
      <dgm:t>
        <a:bodyPr/>
        <a:lstStyle/>
        <a:p>
          <a:r>
            <a:rPr lang="zh-CN" dirty="0"/>
            <a:t>图像处理中的正交变换</a:t>
          </a:r>
        </a:p>
      </dgm:t>
    </dgm:pt>
    <dgm:pt modelId="{566D2487-4C89-41D0-A096-569E25B16770}" cxnId="{24614738-2329-4198-BC1B-416BD04F309C}" type="parTrans">
      <dgm:prSet/>
      <dgm:spPr/>
      <dgm:t>
        <a:bodyPr/>
        <a:lstStyle/>
        <a:p>
          <a:endParaRPr lang="zh-CN" altLang="en-US"/>
        </a:p>
      </dgm:t>
    </dgm:pt>
    <dgm:pt modelId="{5532EF88-2508-40A3-8C9D-F45E3432B699}" cxnId="{24614738-2329-4198-BC1B-416BD04F309C}" type="sibTrans">
      <dgm:prSet/>
      <dgm:spPr/>
      <dgm:t>
        <a:bodyPr/>
        <a:lstStyle/>
        <a:p>
          <a:endParaRPr lang="zh-CN" altLang="en-US"/>
        </a:p>
      </dgm:t>
    </dgm:pt>
    <dgm:pt modelId="{82491EF7-16B9-4163-A32D-26666F91DFED}">
      <dgm:prSet/>
      <dgm:spPr/>
      <dgm:t>
        <a:bodyPr/>
        <a:lstStyle/>
        <a:p>
          <a:r>
            <a:rPr lang="zh-CN" dirty="0"/>
            <a:t>图像增强</a:t>
          </a:r>
        </a:p>
      </dgm:t>
    </dgm:pt>
    <dgm:pt modelId="{E1E2F9FF-6E2E-476F-B655-41FB38A64771}" cxnId="{C6BD9399-F7C5-4B3D-AAFE-F8B5A8BB5EB4}" type="parTrans">
      <dgm:prSet/>
      <dgm:spPr/>
      <dgm:t>
        <a:bodyPr/>
        <a:lstStyle/>
        <a:p>
          <a:endParaRPr lang="zh-CN" altLang="en-US"/>
        </a:p>
      </dgm:t>
    </dgm:pt>
    <dgm:pt modelId="{2658F6AF-638C-4713-8554-96C64DBC6DC8}" cxnId="{C6BD9399-F7C5-4B3D-AAFE-F8B5A8BB5EB4}" type="sibTrans">
      <dgm:prSet/>
      <dgm:spPr/>
      <dgm:t>
        <a:bodyPr/>
        <a:lstStyle/>
        <a:p>
          <a:endParaRPr lang="zh-CN" altLang="en-US"/>
        </a:p>
      </dgm:t>
    </dgm:pt>
    <dgm:pt modelId="{7EECC39C-0299-42C6-9F1C-A660708A17F7}">
      <dgm:prSet/>
      <dgm:spPr/>
      <dgm:t>
        <a:bodyPr/>
        <a:lstStyle/>
        <a:p>
          <a:r>
            <a:rPr lang="zh-CN" altLang="en-US" dirty="0"/>
            <a:t>。。。。。</a:t>
          </a:r>
          <a:endParaRPr lang="zh-CN" dirty="0"/>
        </a:p>
      </dgm:t>
    </dgm:pt>
    <dgm:pt modelId="{FB206F7E-EBB7-4DA4-8296-5E91F3680896}" cxnId="{55DDB1D9-9CE8-41A8-B2F9-C205D1E58F94}" type="parTrans">
      <dgm:prSet/>
      <dgm:spPr/>
      <dgm:t>
        <a:bodyPr/>
        <a:lstStyle/>
        <a:p>
          <a:endParaRPr lang="zh-CN" altLang="en-US"/>
        </a:p>
      </dgm:t>
    </dgm:pt>
    <dgm:pt modelId="{DB9CF5BB-1573-4D97-9ECB-B52A42E0928E}" cxnId="{55DDB1D9-9CE8-41A8-B2F9-C205D1E58F94}" type="sibTrans">
      <dgm:prSet/>
      <dgm:spPr/>
      <dgm:t>
        <a:bodyPr/>
        <a:lstStyle/>
        <a:p>
          <a:endParaRPr lang="zh-CN" altLang="en-US"/>
        </a:p>
      </dgm:t>
    </dgm:pt>
    <dgm:pt modelId="{1041FDEF-BF8D-49F1-B6DB-3DF81CB0E8CA}" type="pres">
      <dgm:prSet presAssocID="{473E8F8B-FB1E-4697-B2C0-293F1B05CDF3}" presName="composite" presStyleCnt="0">
        <dgm:presLayoutVars>
          <dgm:chMax val="5"/>
          <dgm:dir/>
          <dgm:resizeHandles val="exact"/>
        </dgm:presLayoutVars>
      </dgm:prSet>
      <dgm:spPr/>
    </dgm:pt>
    <dgm:pt modelId="{564C5A70-725D-4019-B656-6D2581181B33}" type="pres">
      <dgm:prSet presAssocID="{A1C813D8-7215-4AE0-9516-53A2C321DEC3}" presName="circle1" presStyleLbl="lnNode1" presStyleIdx="0" presStyleCnt="5"/>
      <dgm:spPr/>
    </dgm:pt>
    <dgm:pt modelId="{95F4D219-5983-4312-B58D-3B36535C9973}" type="pres">
      <dgm:prSet presAssocID="{A1C813D8-7215-4AE0-9516-53A2C321DEC3}" presName="text1" presStyleLbl="revTx" presStyleIdx="0" presStyleCnt="5">
        <dgm:presLayoutVars>
          <dgm:bulletEnabled val="1"/>
        </dgm:presLayoutVars>
      </dgm:prSet>
      <dgm:spPr/>
    </dgm:pt>
    <dgm:pt modelId="{5BACA499-9F6D-48B8-BF26-7B20BF709F3D}" type="pres">
      <dgm:prSet presAssocID="{A1C813D8-7215-4AE0-9516-53A2C321DEC3}" presName="line1" presStyleLbl="callout" presStyleIdx="0" presStyleCnt="10"/>
      <dgm:spPr/>
    </dgm:pt>
    <dgm:pt modelId="{DA0D777A-7F07-484B-9562-35C1CF0CF036}" type="pres">
      <dgm:prSet presAssocID="{A1C813D8-7215-4AE0-9516-53A2C321DEC3}" presName="d1" presStyleLbl="callout" presStyleIdx="1" presStyleCnt="10"/>
      <dgm:spPr/>
    </dgm:pt>
    <dgm:pt modelId="{85172EA7-7E68-45E5-96FF-09285910C5EF}" type="pres">
      <dgm:prSet presAssocID="{C898420B-52A9-4AD5-BD59-29F30EEA4E5F}" presName="circle2" presStyleLbl="lnNode1" presStyleIdx="1" presStyleCnt="5"/>
      <dgm:spPr/>
    </dgm:pt>
    <dgm:pt modelId="{A803B787-E797-487C-8AB1-E4F51286F828}" type="pres">
      <dgm:prSet presAssocID="{C898420B-52A9-4AD5-BD59-29F30EEA4E5F}" presName="text2" presStyleLbl="revTx" presStyleIdx="1" presStyleCnt="5">
        <dgm:presLayoutVars>
          <dgm:bulletEnabled val="1"/>
        </dgm:presLayoutVars>
      </dgm:prSet>
      <dgm:spPr/>
    </dgm:pt>
    <dgm:pt modelId="{4F671B5C-6617-4EAD-9D1C-2E21CC35FE48}" type="pres">
      <dgm:prSet presAssocID="{C898420B-52A9-4AD5-BD59-29F30EEA4E5F}" presName="line2" presStyleLbl="callout" presStyleIdx="2" presStyleCnt="10"/>
      <dgm:spPr/>
    </dgm:pt>
    <dgm:pt modelId="{20E7FC42-03E9-45DD-A4B4-435D14E90A1F}" type="pres">
      <dgm:prSet presAssocID="{C898420B-52A9-4AD5-BD59-29F30EEA4E5F}" presName="d2" presStyleLbl="callout" presStyleIdx="3" presStyleCnt="10"/>
      <dgm:spPr/>
    </dgm:pt>
    <dgm:pt modelId="{E8E76F71-1344-4AA1-965A-CE16C6897E8A}" type="pres">
      <dgm:prSet presAssocID="{152A17DE-B819-4367-819E-02756AB5BD52}" presName="circle3" presStyleLbl="lnNode1" presStyleIdx="2" presStyleCnt="5"/>
      <dgm:spPr/>
    </dgm:pt>
    <dgm:pt modelId="{E516BFEC-938F-4BA4-ACD4-B50756593545}" type="pres">
      <dgm:prSet presAssocID="{152A17DE-B819-4367-819E-02756AB5BD52}" presName="text3" presStyleLbl="revTx" presStyleIdx="2" presStyleCnt="5">
        <dgm:presLayoutVars>
          <dgm:bulletEnabled val="1"/>
        </dgm:presLayoutVars>
      </dgm:prSet>
      <dgm:spPr/>
    </dgm:pt>
    <dgm:pt modelId="{86A6A8FA-40E3-4A71-A956-C31168220C5D}" type="pres">
      <dgm:prSet presAssocID="{152A17DE-B819-4367-819E-02756AB5BD52}" presName="line3" presStyleLbl="callout" presStyleIdx="4" presStyleCnt="10"/>
      <dgm:spPr/>
    </dgm:pt>
    <dgm:pt modelId="{94033D42-CAE0-474B-B472-BEBCF1AC6AD9}" type="pres">
      <dgm:prSet presAssocID="{152A17DE-B819-4367-819E-02756AB5BD52}" presName="d3" presStyleLbl="callout" presStyleIdx="5" presStyleCnt="10"/>
      <dgm:spPr/>
    </dgm:pt>
    <dgm:pt modelId="{2887E1FE-D236-4851-A852-EE8A205E0BEA}" type="pres">
      <dgm:prSet presAssocID="{82491EF7-16B9-4163-A32D-26666F91DFED}" presName="circle4" presStyleLbl="lnNode1" presStyleIdx="3" presStyleCnt="5"/>
      <dgm:spPr/>
    </dgm:pt>
    <dgm:pt modelId="{0D5B4535-8115-4572-85BB-BBE6C6A8E74D}" type="pres">
      <dgm:prSet presAssocID="{82491EF7-16B9-4163-A32D-26666F91DFED}" presName="text4" presStyleLbl="revTx" presStyleIdx="3" presStyleCnt="5">
        <dgm:presLayoutVars>
          <dgm:bulletEnabled val="1"/>
        </dgm:presLayoutVars>
      </dgm:prSet>
      <dgm:spPr/>
    </dgm:pt>
    <dgm:pt modelId="{C145BF3F-EA9F-4E79-99BE-733EFFA71A4A}" type="pres">
      <dgm:prSet presAssocID="{82491EF7-16B9-4163-A32D-26666F91DFED}" presName="line4" presStyleLbl="callout" presStyleIdx="6" presStyleCnt="10"/>
      <dgm:spPr/>
    </dgm:pt>
    <dgm:pt modelId="{2AC78CFD-BA79-4353-8B2D-2331F62DA0B6}" type="pres">
      <dgm:prSet presAssocID="{82491EF7-16B9-4163-A32D-26666F91DFED}" presName="d4" presStyleLbl="callout" presStyleIdx="7" presStyleCnt="10"/>
      <dgm:spPr/>
    </dgm:pt>
    <dgm:pt modelId="{D3F824B5-0696-434E-858E-9EE02AE7600A}" type="pres">
      <dgm:prSet presAssocID="{7EECC39C-0299-42C6-9F1C-A660708A17F7}" presName="circle5" presStyleLbl="lnNode1" presStyleIdx="4" presStyleCnt="5"/>
      <dgm:spPr/>
    </dgm:pt>
    <dgm:pt modelId="{F281D6B2-B3D8-4D3C-9A79-6FEF158C5A9A}" type="pres">
      <dgm:prSet presAssocID="{7EECC39C-0299-42C6-9F1C-A660708A17F7}" presName="text5" presStyleLbl="revTx" presStyleIdx="4" presStyleCnt="5">
        <dgm:presLayoutVars>
          <dgm:bulletEnabled val="1"/>
        </dgm:presLayoutVars>
      </dgm:prSet>
      <dgm:spPr/>
    </dgm:pt>
    <dgm:pt modelId="{FB74BF8E-0424-47D5-A67F-8C1451D65D05}" type="pres">
      <dgm:prSet presAssocID="{7EECC39C-0299-42C6-9F1C-A660708A17F7}" presName="line5" presStyleLbl="callout" presStyleIdx="8" presStyleCnt="10"/>
      <dgm:spPr/>
    </dgm:pt>
    <dgm:pt modelId="{F8F9914B-B99C-4828-ACF7-15E6E1E1CCEE}" type="pres">
      <dgm:prSet presAssocID="{7EECC39C-0299-42C6-9F1C-A660708A17F7}" presName="d5" presStyleLbl="callout" presStyleIdx="9" presStyleCnt="10"/>
      <dgm:spPr/>
    </dgm:pt>
  </dgm:ptLst>
  <dgm:cxnLst>
    <dgm:cxn modelId="{EF074A05-CBCD-4DB4-A336-E9CD61831208}" type="presOf" srcId="{A1C813D8-7215-4AE0-9516-53A2C321DEC3}" destId="{95F4D219-5983-4312-B58D-3B36535C9973}" srcOrd="0" destOrd="0" presId="urn:microsoft.com/office/officeart/2005/8/layout/target1"/>
    <dgm:cxn modelId="{536D2D2A-2BFF-4CCD-BB82-6541E61BF560}" type="presOf" srcId="{C898420B-52A9-4AD5-BD59-29F30EEA4E5F}" destId="{A803B787-E797-487C-8AB1-E4F51286F828}" srcOrd="0" destOrd="0" presId="urn:microsoft.com/office/officeart/2005/8/layout/target1"/>
    <dgm:cxn modelId="{24614738-2329-4198-BC1B-416BD04F309C}" srcId="{473E8F8B-FB1E-4697-B2C0-293F1B05CDF3}" destId="{152A17DE-B819-4367-819E-02756AB5BD52}" srcOrd="2" destOrd="0" parTransId="{566D2487-4C89-41D0-A096-569E25B16770}" sibTransId="{5532EF88-2508-40A3-8C9D-F45E3432B699}"/>
    <dgm:cxn modelId="{1EC49069-BC4F-4B09-B589-1F7DA290D3B9}" type="presOf" srcId="{152A17DE-B819-4367-819E-02756AB5BD52}" destId="{E516BFEC-938F-4BA4-ACD4-B50756593545}" srcOrd="0" destOrd="0" presId="urn:microsoft.com/office/officeart/2005/8/layout/target1"/>
    <dgm:cxn modelId="{C6BD9399-F7C5-4B3D-AAFE-F8B5A8BB5EB4}" srcId="{473E8F8B-FB1E-4697-B2C0-293F1B05CDF3}" destId="{82491EF7-16B9-4163-A32D-26666F91DFED}" srcOrd="3" destOrd="0" parTransId="{E1E2F9FF-6E2E-476F-B655-41FB38A64771}" sibTransId="{2658F6AF-638C-4713-8554-96C64DBC6DC8}"/>
    <dgm:cxn modelId="{CD946FAC-21F8-4E1C-BC71-3CC2D67D0C30}" type="presOf" srcId="{473E8F8B-FB1E-4697-B2C0-293F1B05CDF3}" destId="{1041FDEF-BF8D-49F1-B6DB-3DF81CB0E8CA}" srcOrd="0" destOrd="0" presId="urn:microsoft.com/office/officeart/2005/8/layout/target1"/>
    <dgm:cxn modelId="{642744D4-8978-4C97-B487-FF9AED773909}" type="presOf" srcId="{82491EF7-16B9-4163-A32D-26666F91DFED}" destId="{0D5B4535-8115-4572-85BB-BBE6C6A8E74D}" srcOrd="0" destOrd="0" presId="urn:microsoft.com/office/officeart/2005/8/layout/target1"/>
    <dgm:cxn modelId="{55DDB1D9-9CE8-41A8-B2F9-C205D1E58F94}" srcId="{473E8F8B-FB1E-4697-B2C0-293F1B05CDF3}" destId="{7EECC39C-0299-42C6-9F1C-A660708A17F7}" srcOrd="4" destOrd="0" parTransId="{FB206F7E-EBB7-4DA4-8296-5E91F3680896}" sibTransId="{DB9CF5BB-1573-4D97-9ECB-B52A42E0928E}"/>
    <dgm:cxn modelId="{9924A4DC-09BB-4F0E-A238-1FF6EA1D1488}" srcId="{473E8F8B-FB1E-4697-B2C0-293F1B05CDF3}" destId="{A1C813D8-7215-4AE0-9516-53A2C321DEC3}" srcOrd="0" destOrd="0" parTransId="{4155E7F9-1F87-43BE-B828-031D83EDFABE}" sibTransId="{3B71168D-D8E0-4F25-A1AE-601E0BFBC78E}"/>
    <dgm:cxn modelId="{BC4E18E7-C038-496B-BDDE-4D506E43754D}" srcId="{473E8F8B-FB1E-4697-B2C0-293F1B05CDF3}" destId="{C898420B-52A9-4AD5-BD59-29F30EEA4E5F}" srcOrd="1" destOrd="0" parTransId="{5AC0DBD8-A001-40EF-9118-74FE4C7BF05E}" sibTransId="{F9D6683B-8BCC-497E-9766-906A0E0ACFE5}"/>
    <dgm:cxn modelId="{5530C6FF-3215-4050-B575-0944BBAEAB94}" type="presOf" srcId="{7EECC39C-0299-42C6-9F1C-A660708A17F7}" destId="{F281D6B2-B3D8-4D3C-9A79-6FEF158C5A9A}" srcOrd="0" destOrd="0" presId="urn:microsoft.com/office/officeart/2005/8/layout/target1"/>
    <dgm:cxn modelId="{1406A37B-33C4-4951-B6F5-B4A8F99DE368}" type="presParOf" srcId="{1041FDEF-BF8D-49F1-B6DB-3DF81CB0E8CA}" destId="{564C5A70-725D-4019-B656-6D2581181B33}" srcOrd="0" destOrd="0" presId="urn:microsoft.com/office/officeart/2005/8/layout/target1"/>
    <dgm:cxn modelId="{B3CF8824-B514-4979-8D8B-E69B1E97FB88}" type="presParOf" srcId="{1041FDEF-BF8D-49F1-B6DB-3DF81CB0E8CA}" destId="{95F4D219-5983-4312-B58D-3B36535C9973}" srcOrd="1" destOrd="0" presId="urn:microsoft.com/office/officeart/2005/8/layout/target1"/>
    <dgm:cxn modelId="{58DADF4C-3876-44E9-8A37-1375241D4995}" type="presParOf" srcId="{1041FDEF-BF8D-49F1-B6DB-3DF81CB0E8CA}" destId="{5BACA499-9F6D-48B8-BF26-7B20BF709F3D}" srcOrd="2" destOrd="0" presId="urn:microsoft.com/office/officeart/2005/8/layout/target1"/>
    <dgm:cxn modelId="{8BA52BD4-7F73-4AB8-A5FB-BC2D410DE99A}" type="presParOf" srcId="{1041FDEF-BF8D-49F1-B6DB-3DF81CB0E8CA}" destId="{DA0D777A-7F07-484B-9562-35C1CF0CF036}" srcOrd="3" destOrd="0" presId="urn:microsoft.com/office/officeart/2005/8/layout/target1"/>
    <dgm:cxn modelId="{36867B9D-5BAB-47C3-AE12-9265FE8B8117}" type="presParOf" srcId="{1041FDEF-BF8D-49F1-B6DB-3DF81CB0E8CA}" destId="{85172EA7-7E68-45E5-96FF-09285910C5EF}" srcOrd="4" destOrd="0" presId="urn:microsoft.com/office/officeart/2005/8/layout/target1"/>
    <dgm:cxn modelId="{C9030A10-8907-4476-8337-34702634FBE3}" type="presParOf" srcId="{1041FDEF-BF8D-49F1-B6DB-3DF81CB0E8CA}" destId="{A803B787-E797-487C-8AB1-E4F51286F828}" srcOrd="5" destOrd="0" presId="urn:microsoft.com/office/officeart/2005/8/layout/target1"/>
    <dgm:cxn modelId="{AA7B9949-A8B0-4192-A1C5-FD99DDD9375F}" type="presParOf" srcId="{1041FDEF-BF8D-49F1-B6DB-3DF81CB0E8CA}" destId="{4F671B5C-6617-4EAD-9D1C-2E21CC35FE48}" srcOrd="6" destOrd="0" presId="urn:microsoft.com/office/officeart/2005/8/layout/target1"/>
    <dgm:cxn modelId="{998996AC-B4F1-4B7D-9BC4-E81A52826281}" type="presParOf" srcId="{1041FDEF-BF8D-49F1-B6DB-3DF81CB0E8CA}" destId="{20E7FC42-03E9-45DD-A4B4-435D14E90A1F}" srcOrd="7" destOrd="0" presId="urn:microsoft.com/office/officeart/2005/8/layout/target1"/>
    <dgm:cxn modelId="{8E6E5C60-F0CC-4864-912E-5067882129F5}" type="presParOf" srcId="{1041FDEF-BF8D-49F1-B6DB-3DF81CB0E8CA}" destId="{E8E76F71-1344-4AA1-965A-CE16C6897E8A}" srcOrd="8" destOrd="0" presId="urn:microsoft.com/office/officeart/2005/8/layout/target1"/>
    <dgm:cxn modelId="{4E424F8B-7A39-402D-A937-D87E85299555}" type="presParOf" srcId="{1041FDEF-BF8D-49F1-B6DB-3DF81CB0E8CA}" destId="{E516BFEC-938F-4BA4-ACD4-B50756593545}" srcOrd="9" destOrd="0" presId="urn:microsoft.com/office/officeart/2005/8/layout/target1"/>
    <dgm:cxn modelId="{611B9CA2-6B1A-4CD8-B55B-B406B0484D46}" type="presParOf" srcId="{1041FDEF-BF8D-49F1-B6DB-3DF81CB0E8CA}" destId="{86A6A8FA-40E3-4A71-A956-C31168220C5D}" srcOrd="10" destOrd="0" presId="urn:microsoft.com/office/officeart/2005/8/layout/target1"/>
    <dgm:cxn modelId="{25281874-6FEE-464A-90CA-A02CD638A73C}" type="presParOf" srcId="{1041FDEF-BF8D-49F1-B6DB-3DF81CB0E8CA}" destId="{94033D42-CAE0-474B-B472-BEBCF1AC6AD9}" srcOrd="11" destOrd="0" presId="urn:microsoft.com/office/officeart/2005/8/layout/target1"/>
    <dgm:cxn modelId="{244C0FA1-0526-4E31-86B1-ADA41954B935}" type="presParOf" srcId="{1041FDEF-BF8D-49F1-B6DB-3DF81CB0E8CA}" destId="{2887E1FE-D236-4851-A852-EE8A205E0BEA}" srcOrd="12" destOrd="0" presId="urn:microsoft.com/office/officeart/2005/8/layout/target1"/>
    <dgm:cxn modelId="{DCCACA87-FE2A-44AE-A144-BA642C5D251E}" type="presParOf" srcId="{1041FDEF-BF8D-49F1-B6DB-3DF81CB0E8CA}" destId="{0D5B4535-8115-4572-85BB-BBE6C6A8E74D}" srcOrd="13" destOrd="0" presId="urn:microsoft.com/office/officeart/2005/8/layout/target1"/>
    <dgm:cxn modelId="{451A68F4-39F7-4592-96C8-84A1636F98DF}" type="presParOf" srcId="{1041FDEF-BF8D-49F1-B6DB-3DF81CB0E8CA}" destId="{C145BF3F-EA9F-4E79-99BE-733EFFA71A4A}" srcOrd="14" destOrd="0" presId="urn:microsoft.com/office/officeart/2005/8/layout/target1"/>
    <dgm:cxn modelId="{15762FB6-684F-4A20-8705-8A7F6A0F2958}" type="presParOf" srcId="{1041FDEF-BF8D-49F1-B6DB-3DF81CB0E8CA}" destId="{2AC78CFD-BA79-4353-8B2D-2331F62DA0B6}" srcOrd="15" destOrd="0" presId="urn:microsoft.com/office/officeart/2005/8/layout/target1"/>
    <dgm:cxn modelId="{11A35318-B76A-4BA0-B519-F87EB74F879E}" type="presParOf" srcId="{1041FDEF-BF8D-49F1-B6DB-3DF81CB0E8CA}" destId="{D3F824B5-0696-434E-858E-9EE02AE7600A}" srcOrd="16" destOrd="0" presId="urn:microsoft.com/office/officeart/2005/8/layout/target1"/>
    <dgm:cxn modelId="{026929E4-4274-4608-97D5-F81FA2359DA8}" type="presParOf" srcId="{1041FDEF-BF8D-49F1-B6DB-3DF81CB0E8CA}" destId="{F281D6B2-B3D8-4D3C-9A79-6FEF158C5A9A}" srcOrd="17" destOrd="0" presId="urn:microsoft.com/office/officeart/2005/8/layout/target1"/>
    <dgm:cxn modelId="{56A217D6-DC5A-49DF-A778-C7C601391FE8}" type="presParOf" srcId="{1041FDEF-BF8D-49F1-B6DB-3DF81CB0E8CA}" destId="{FB74BF8E-0424-47D5-A67F-8C1451D65D05}" srcOrd="18" destOrd="0" presId="urn:microsoft.com/office/officeart/2005/8/layout/target1"/>
    <dgm:cxn modelId="{2515D8D0-B644-46C4-BEA1-D9850AEBB809}" type="presParOf" srcId="{1041FDEF-BF8D-49F1-B6DB-3DF81CB0E8CA}" destId="{F8F9914B-B99C-4828-ACF7-15E6E1E1CCEE}" srcOrd="19" destOrd="0" presId="urn:microsoft.com/office/officeart/2005/8/layout/target1"/>
  </dgm:cxnLst>
  <dgm:bg/>
  <dgm:whole/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9351B975-DDAF-4F10-9FCE-AD295FDA0C42}" type="doc">
      <dgm:prSet loTypeId="urn:microsoft.com/office/officeart/2005/8/layout/target1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455FFFD1-5128-4013-ABF5-FDF64A2E488C}">
      <dgm:prSet/>
      <dgm:spPr/>
      <dgm:t>
        <a:bodyPr/>
        <a:lstStyle/>
        <a:p>
          <a:r>
            <a:rPr lang="en-US"/>
            <a:t>Python</a:t>
          </a:r>
          <a:r>
            <a:rPr lang="zh-CN"/>
            <a:t>（编程语言）</a:t>
          </a:r>
        </a:p>
      </dgm:t>
    </dgm:pt>
    <dgm:pt modelId="{164F01B1-F2B6-4736-A40A-E5E297CF18B3}" cxnId="{DD207171-6716-4423-B0ED-9CE55B64C87A}" type="parTrans">
      <dgm:prSet/>
      <dgm:spPr/>
      <dgm:t>
        <a:bodyPr/>
        <a:lstStyle/>
        <a:p>
          <a:endParaRPr lang="zh-CN" altLang="en-US"/>
        </a:p>
      </dgm:t>
    </dgm:pt>
    <dgm:pt modelId="{A46295C2-6F9C-42DF-98B6-9845CD55A7F3}" cxnId="{DD207171-6716-4423-B0ED-9CE55B64C87A}" type="sibTrans">
      <dgm:prSet/>
      <dgm:spPr/>
      <dgm:t>
        <a:bodyPr/>
        <a:lstStyle/>
        <a:p>
          <a:endParaRPr lang="zh-CN" altLang="en-US"/>
        </a:p>
      </dgm:t>
    </dgm:pt>
    <dgm:pt modelId="{593618A9-544F-4D09-938F-C4A0C9F67D23}">
      <dgm:prSet/>
      <dgm:spPr/>
      <dgm:t>
        <a:bodyPr/>
        <a:lstStyle/>
        <a:p>
          <a:r>
            <a:rPr lang="en-US"/>
            <a:t>Opencv</a:t>
          </a:r>
          <a:r>
            <a:rPr lang="zh-CN"/>
            <a:t>（计算机视觉库）</a:t>
          </a:r>
        </a:p>
      </dgm:t>
    </dgm:pt>
    <dgm:pt modelId="{1DCDF032-CB68-4928-B534-37C65893A7D0}" cxnId="{45C3E437-8987-42D0-AE45-ABBAB7447ED5}" type="parTrans">
      <dgm:prSet/>
      <dgm:spPr/>
      <dgm:t>
        <a:bodyPr/>
        <a:lstStyle/>
        <a:p>
          <a:endParaRPr lang="zh-CN" altLang="en-US"/>
        </a:p>
      </dgm:t>
    </dgm:pt>
    <dgm:pt modelId="{2A7FD066-AE84-40AA-9A6A-E661981F189F}" cxnId="{45C3E437-8987-42D0-AE45-ABBAB7447ED5}" type="sibTrans">
      <dgm:prSet/>
      <dgm:spPr/>
      <dgm:t>
        <a:bodyPr/>
        <a:lstStyle/>
        <a:p>
          <a:endParaRPr lang="zh-CN" altLang="en-US"/>
        </a:p>
      </dgm:t>
    </dgm:pt>
    <dgm:pt modelId="{F16A93D0-E7D8-4F6A-A14C-8FBC31A239E1}">
      <dgm:prSet/>
      <dgm:spPr/>
      <dgm:t>
        <a:bodyPr/>
        <a:lstStyle/>
        <a:p>
          <a:r>
            <a:rPr lang="en-US"/>
            <a:t>Sklearn</a:t>
          </a:r>
          <a:r>
            <a:rPr lang="zh-CN"/>
            <a:t>（</a:t>
          </a:r>
          <a:r>
            <a:rPr lang="en-US"/>
            <a:t>python</a:t>
          </a:r>
          <a:r>
            <a:rPr lang="zh-CN"/>
            <a:t>机器学习库）</a:t>
          </a:r>
        </a:p>
      </dgm:t>
    </dgm:pt>
    <dgm:pt modelId="{1EAE925B-007A-410C-96E9-37B7613B162C}" cxnId="{C7232FE4-5C1E-4CDA-B9F6-73951C12DB55}" type="parTrans">
      <dgm:prSet/>
      <dgm:spPr/>
      <dgm:t>
        <a:bodyPr/>
        <a:lstStyle/>
        <a:p>
          <a:endParaRPr lang="zh-CN" altLang="en-US"/>
        </a:p>
      </dgm:t>
    </dgm:pt>
    <dgm:pt modelId="{6A72D0AC-A172-41E5-82FE-610A497D806C}" cxnId="{C7232FE4-5C1E-4CDA-B9F6-73951C12DB55}" type="sibTrans">
      <dgm:prSet/>
      <dgm:spPr/>
      <dgm:t>
        <a:bodyPr/>
        <a:lstStyle/>
        <a:p>
          <a:endParaRPr lang="zh-CN" altLang="en-US"/>
        </a:p>
      </dgm:t>
    </dgm:pt>
    <dgm:pt modelId="{3F7A5189-80ED-4C50-B56F-79B3703E7A62}">
      <dgm:prSet/>
      <dgm:spPr/>
      <dgm:t>
        <a:bodyPr/>
        <a:lstStyle/>
        <a:p>
          <a:r>
            <a:rPr lang="en-US"/>
            <a:t>Numpy</a:t>
          </a:r>
          <a:r>
            <a:rPr lang="zh-CN"/>
            <a:t>（</a:t>
          </a:r>
          <a:r>
            <a:rPr lang="en-US"/>
            <a:t>python</a:t>
          </a:r>
          <a:r>
            <a:rPr lang="zh-CN"/>
            <a:t>矩阵库）</a:t>
          </a:r>
        </a:p>
      </dgm:t>
    </dgm:pt>
    <dgm:pt modelId="{EA527F64-8209-428E-A554-7BE42C37691B}" cxnId="{548C4BE6-6AFD-44BA-B8A2-690EA1D636D4}" type="parTrans">
      <dgm:prSet/>
      <dgm:spPr/>
      <dgm:t>
        <a:bodyPr/>
        <a:lstStyle/>
        <a:p>
          <a:endParaRPr lang="zh-CN" altLang="en-US"/>
        </a:p>
      </dgm:t>
    </dgm:pt>
    <dgm:pt modelId="{D520D87B-4466-4419-B802-E6213D548AFA}" cxnId="{548C4BE6-6AFD-44BA-B8A2-690EA1D636D4}" type="sibTrans">
      <dgm:prSet/>
      <dgm:spPr/>
      <dgm:t>
        <a:bodyPr/>
        <a:lstStyle/>
        <a:p>
          <a:endParaRPr lang="zh-CN" altLang="en-US"/>
        </a:p>
      </dgm:t>
    </dgm:pt>
    <dgm:pt modelId="{356ED1AE-5E87-4D90-B7FF-C42023D67F76}">
      <dgm:prSet/>
      <dgm:spPr/>
      <dgm:t>
        <a:bodyPr/>
        <a:lstStyle/>
        <a:p>
          <a:r>
            <a:rPr lang="en-US"/>
            <a:t>Matplotlib</a:t>
          </a:r>
          <a:r>
            <a:rPr lang="zh-CN"/>
            <a:t>（</a:t>
          </a:r>
          <a:r>
            <a:rPr lang="en-US"/>
            <a:t>python</a:t>
          </a:r>
          <a:r>
            <a:rPr lang="zh-CN"/>
            <a:t>绘图库）</a:t>
          </a:r>
        </a:p>
      </dgm:t>
    </dgm:pt>
    <dgm:pt modelId="{46121E00-1F18-4DF4-9718-25DC5A813167}" cxnId="{184F5289-5C31-440C-8E2C-E2C86051E958}" type="parTrans">
      <dgm:prSet/>
      <dgm:spPr/>
      <dgm:t>
        <a:bodyPr/>
        <a:lstStyle/>
        <a:p>
          <a:endParaRPr lang="zh-CN" altLang="en-US"/>
        </a:p>
      </dgm:t>
    </dgm:pt>
    <dgm:pt modelId="{A580219F-DBA3-45C7-B71A-5A7C99616AAD}" cxnId="{184F5289-5C31-440C-8E2C-E2C86051E958}" type="sibTrans">
      <dgm:prSet/>
      <dgm:spPr/>
      <dgm:t>
        <a:bodyPr/>
        <a:lstStyle/>
        <a:p>
          <a:endParaRPr lang="zh-CN" altLang="en-US"/>
        </a:p>
      </dgm:t>
    </dgm:pt>
    <dgm:pt modelId="{3DD2CA7A-A184-4BE6-A148-280316520BD5}">
      <dgm:prSet/>
      <dgm:spPr/>
    </dgm:pt>
    <dgm:pt modelId="{C796DD39-A840-405F-B042-A18B67B58DAD}" cxnId="{899A82D3-2E08-4A6F-B096-210619314C5F}" type="parTrans">
      <dgm:prSet/>
      <dgm:spPr/>
      <dgm:t>
        <a:bodyPr/>
        <a:lstStyle/>
        <a:p>
          <a:endParaRPr lang="zh-CN" altLang="en-US"/>
        </a:p>
      </dgm:t>
    </dgm:pt>
    <dgm:pt modelId="{EDB03961-B9FD-456F-A873-2472943DF644}" cxnId="{899A82D3-2E08-4A6F-B096-210619314C5F}" type="sibTrans">
      <dgm:prSet/>
      <dgm:spPr/>
      <dgm:t>
        <a:bodyPr/>
        <a:lstStyle/>
        <a:p>
          <a:endParaRPr lang="zh-CN" altLang="en-US"/>
        </a:p>
      </dgm:t>
    </dgm:pt>
    <dgm:pt modelId="{71382851-2F0E-48BC-B8A2-67BBDDB5E52E}" type="pres">
      <dgm:prSet presAssocID="{9351B975-DDAF-4F10-9FCE-AD295FDA0C42}" presName="composite" presStyleCnt="0">
        <dgm:presLayoutVars>
          <dgm:chMax val="5"/>
          <dgm:dir/>
          <dgm:resizeHandles val="exact"/>
        </dgm:presLayoutVars>
      </dgm:prSet>
      <dgm:spPr/>
    </dgm:pt>
    <dgm:pt modelId="{7EDFB162-F386-4434-80E8-C0DC6CB5A49A}" type="pres">
      <dgm:prSet presAssocID="{455FFFD1-5128-4013-ABF5-FDF64A2E488C}" presName="circle1" presStyleLbl="lnNode1" presStyleIdx="0" presStyleCnt="5"/>
      <dgm:spPr/>
    </dgm:pt>
    <dgm:pt modelId="{FA5A2D21-2F22-4BAF-9384-ADC07123BC80}" type="pres">
      <dgm:prSet presAssocID="{455FFFD1-5128-4013-ABF5-FDF64A2E488C}" presName="text1" presStyleLbl="revTx" presStyleIdx="0" presStyleCnt="5">
        <dgm:presLayoutVars>
          <dgm:bulletEnabled val="1"/>
        </dgm:presLayoutVars>
      </dgm:prSet>
      <dgm:spPr/>
    </dgm:pt>
    <dgm:pt modelId="{606D7BFE-EB1B-4334-9A43-4830E001C4A4}" type="pres">
      <dgm:prSet presAssocID="{455FFFD1-5128-4013-ABF5-FDF64A2E488C}" presName="line1" presStyleLbl="callout" presStyleIdx="0" presStyleCnt="10"/>
      <dgm:spPr/>
    </dgm:pt>
    <dgm:pt modelId="{566E3DC6-91EA-4D83-A059-008FBA29A602}" type="pres">
      <dgm:prSet presAssocID="{455FFFD1-5128-4013-ABF5-FDF64A2E488C}" presName="d1" presStyleLbl="callout" presStyleIdx="1" presStyleCnt="10"/>
      <dgm:spPr/>
    </dgm:pt>
    <dgm:pt modelId="{863B008B-601F-4100-A4DA-C407ADB30CF3}" type="pres">
      <dgm:prSet presAssocID="{593618A9-544F-4D09-938F-C4A0C9F67D23}" presName="circle2" presStyleLbl="lnNode1" presStyleIdx="1" presStyleCnt="5"/>
      <dgm:spPr/>
    </dgm:pt>
    <dgm:pt modelId="{7896B80B-3181-4B83-832E-8B9B2D214FEC}" type="pres">
      <dgm:prSet presAssocID="{593618A9-544F-4D09-938F-C4A0C9F67D23}" presName="text2" presStyleLbl="revTx" presStyleIdx="1" presStyleCnt="5">
        <dgm:presLayoutVars>
          <dgm:bulletEnabled val="1"/>
        </dgm:presLayoutVars>
      </dgm:prSet>
      <dgm:spPr/>
    </dgm:pt>
    <dgm:pt modelId="{00C23485-EF1D-4846-9A16-0EB9A934DF08}" type="pres">
      <dgm:prSet presAssocID="{593618A9-544F-4D09-938F-C4A0C9F67D23}" presName="line2" presStyleLbl="callout" presStyleIdx="2" presStyleCnt="10"/>
      <dgm:spPr/>
    </dgm:pt>
    <dgm:pt modelId="{A48516A4-09EF-4139-BC77-DA0AE34C1D3D}" type="pres">
      <dgm:prSet presAssocID="{593618A9-544F-4D09-938F-C4A0C9F67D23}" presName="d2" presStyleLbl="callout" presStyleIdx="3" presStyleCnt="10"/>
      <dgm:spPr/>
    </dgm:pt>
    <dgm:pt modelId="{E6B3B65E-5EA8-4DF1-B985-10672609BD6D}" type="pres">
      <dgm:prSet presAssocID="{F16A93D0-E7D8-4F6A-A14C-8FBC31A239E1}" presName="circle3" presStyleLbl="lnNode1" presStyleIdx="2" presStyleCnt="5"/>
      <dgm:spPr/>
    </dgm:pt>
    <dgm:pt modelId="{684ABB17-02F9-4699-829F-D7BEAE17091E}" type="pres">
      <dgm:prSet presAssocID="{F16A93D0-E7D8-4F6A-A14C-8FBC31A239E1}" presName="text3" presStyleLbl="revTx" presStyleIdx="2" presStyleCnt="5">
        <dgm:presLayoutVars>
          <dgm:bulletEnabled val="1"/>
        </dgm:presLayoutVars>
      </dgm:prSet>
      <dgm:spPr/>
    </dgm:pt>
    <dgm:pt modelId="{7A21DBA9-B514-48CF-87D0-14A4CC0D8F0C}" type="pres">
      <dgm:prSet presAssocID="{F16A93D0-E7D8-4F6A-A14C-8FBC31A239E1}" presName="line3" presStyleLbl="callout" presStyleIdx="4" presStyleCnt="10"/>
      <dgm:spPr/>
    </dgm:pt>
    <dgm:pt modelId="{5CFE7152-45E7-44E1-9D6A-EA48C1D7CB9A}" type="pres">
      <dgm:prSet presAssocID="{F16A93D0-E7D8-4F6A-A14C-8FBC31A239E1}" presName="d3" presStyleLbl="callout" presStyleIdx="5" presStyleCnt="10"/>
      <dgm:spPr/>
    </dgm:pt>
    <dgm:pt modelId="{964E5AB7-866F-4BC9-9D6C-A142B8B6B59F}" type="pres">
      <dgm:prSet presAssocID="{3F7A5189-80ED-4C50-B56F-79B3703E7A62}" presName="circle4" presStyleLbl="lnNode1" presStyleIdx="3" presStyleCnt="5"/>
      <dgm:spPr/>
    </dgm:pt>
    <dgm:pt modelId="{BFCA68D0-AC96-4AC3-8FE5-1D901A44AA12}" type="pres">
      <dgm:prSet presAssocID="{3F7A5189-80ED-4C50-B56F-79B3703E7A62}" presName="text4" presStyleLbl="revTx" presStyleIdx="3" presStyleCnt="5">
        <dgm:presLayoutVars>
          <dgm:bulletEnabled val="1"/>
        </dgm:presLayoutVars>
      </dgm:prSet>
      <dgm:spPr/>
    </dgm:pt>
    <dgm:pt modelId="{3641A746-4960-49A0-BCCA-C104F4FE4B2B}" type="pres">
      <dgm:prSet presAssocID="{3F7A5189-80ED-4C50-B56F-79B3703E7A62}" presName="line4" presStyleLbl="callout" presStyleIdx="6" presStyleCnt="10"/>
      <dgm:spPr/>
    </dgm:pt>
    <dgm:pt modelId="{447C2CF3-42BB-4897-ACE7-2000ADA3ADF6}" type="pres">
      <dgm:prSet presAssocID="{3F7A5189-80ED-4C50-B56F-79B3703E7A62}" presName="d4" presStyleLbl="callout" presStyleIdx="7" presStyleCnt="10"/>
      <dgm:spPr/>
    </dgm:pt>
    <dgm:pt modelId="{E7BADA61-5EE6-4109-8FA4-C426998FC7AD}" type="pres">
      <dgm:prSet presAssocID="{356ED1AE-5E87-4D90-B7FF-C42023D67F76}" presName="circle5" presStyleLbl="lnNode1" presStyleIdx="4" presStyleCnt="5"/>
      <dgm:spPr/>
    </dgm:pt>
    <dgm:pt modelId="{E8A831E2-81F5-4D1F-9FD1-7D6A93C8DDAF}" type="pres">
      <dgm:prSet presAssocID="{356ED1AE-5E87-4D90-B7FF-C42023D67F76}" presName="text5" presStyleLbl="revTx" presStyleIdx="4" presStyleCnt="5">
        <dgm:presLayoutVars>
          <dgm:bulletEnabled val="1"/>
        </dgm:presLayoutVars>
      </dgm:prSet>
      <dgm:spPr/>
    </dgm:pt>
    <dgm:pt modelId="{0283137B-9E49-4D0B-9136-81CB821247C4}" type="pres">
      <dgm:prSet presAssocID="{356ED1AE-5E87-4D90-B7FF-C42023D67F76}" presName="line5" presStyleLbl="callout" presStyleIdx="8" presStyleCnt="10"/>
      <dgm:spPr/>
    </dgm:pt>
    <dgm:pt modelId="{7F371CB4-7EFD-4F4B-843C-4FFE28036E16}" type="pres">
      <dgm:prSet presAssocID="{356ED1AE-5E87-4D90-B7FF-C42023D67F76}" presName="d5" presStyleLbl="callout" presStyleIdx="9" presStyleCnt="10"/>
      <dgm:spPr/>
    </dgm:pt>
  </dgm:ptLst>
  <dgm:cxnLst>
    <dgm:cxn modelId="{0AAA2D16-B88E-4C51-B6D3-52131A5AC862}" type="presOf" srcId="{593618A9-544F-4D09-938F-C4A0C9F67D23}" destId="{7896B80B-3181-4B83-832E-8B9B2D214FEC}" srcOrd="0" destOrd="0" presId="urn:microsoft.com/office/officeart/2005/8/layout/target1"/>
    <dgm:cxn modelId="{2365E12E-1980-4C18-9717-2EDB1FEF1E34}" type="presOf" srcId="{F16A93D0-E7D8-4F6A-A14C-8FBC31A239E1}" destId="{684ABB17-02F9-4699-829F-D7BEAE17091E}" srcOrd="0" destOrd="0" presId="urn:microsoft.com/office/officeart/2005/8/layout/target1"/>
    <dgm:cxn modelId="{45C3E437-8987-42D0-AE45-ABBAB7447ED5}" srcId="{9351B975-DDAF-4F10-9FCE-AD295FDA0C42}" destId="{593618A9-544F-4D09-938F-C4A0C9F67D23}" srcOrd="1" destOrd="0" parTransId="{1DCDF032-CB68-4928-B534-37C65893A7D0}" sibTransId="{2A7FD066-AE84-40AA-9A6A-E661981F189F}"/>
    <dgm:cxn modelId="{94171168-19B0-4125-8FFE-567A0F6E1BFB}" type="presOf" srcId="{356ED1AE-5E87-4D90-B7FF-C42023D67F76}" destId="{E8A831E2-81F5-4D1F-9FD1-7D6A93C8DDAF}" srcOrd="0" destOrd="0" presId="urn:microsoft.com/office/officeart/2005/8/layout/target1"/>
    <dgm:cxn modelId="{DD20934B-9835-4E40-8470-A423FC43F4C0}" type="presOf" srcId="{3F7A5189-80ED-4C50-B56F-79B3703E7A62}" destId="{BFCA68D0-AC96-4AC3-8FE5-1D901A44AA12}" srcOrd="0" destOrd="0" presId="urn:microsoft.com/office/officeart/2005/8/layout/target1"/>
    <dgm:cxn modelId="{DD207171-6716-4423-B0ED-9CE55B64C87A}" srcId="{9351B975-DDAF-4F10-9FCE-AD295FDA0C42}" destId="{455FFFD1-5128-4013-ABF5-FDF64A2E488C}" srcOrd="0" destOrd="0" parTransId="{164F01B1-F2B6-4736-A40A-E5E297CF18B3}" sibTransId="{A46295C2-6F9C-42DF-98B6-9845CD55A7F3}"/>
    <dgm:cxn modelId="{439CC885-CEF4-4BC0-9640-1626739D5DB3}" type="presOf" srcId="{9351B975-DDAF-4F10-9FCE-AD295FDA0C42}" destId="{71382851-2F0E-48BC-B8A2-67BBDDB5E52E}" srcOrd="0" destOrd="0" presId="urn:microsoft.com/office/officeart/2005/8/layout/target1"/>
    <dgm:cxn modelId="{184F5289-5C31-440C-8E2C-E2C86051E958}" srcId="{9351B975-DDAF-4F10-9FCE-AD295FDA0C42}" destId="{356ED1AE-5E87-4D90-B7FF-C42023D67F76}" srcOrd="4" destOrd="0" parTransId="{46121E00-1F18-4DF4-9718-25DC5A813167}" sibTransId="{A580219F-DBA3-45C7-B71A-5A7C99616AAD}"/>
    <dgm:cxn modelId="{28B7BB91-5814-4182-A8D2-762B59497796}" type="presOf" srcId="{455FFFD1-5128-4013-ABF5-FDF64A2E488C}" destId="{FA5A2D21-2F22-4BAF-9384-ADC07123BC80}" srcOrd="0" destOrd="0" presId="urn:microsoft.com/office/officeart/2005/8/layout/target1"/>
    <dgm:cxn modelId="{899A82D3-2E08-4A6F-B096-210619314C5F}" srcId="{9351B975-DDAF-4F10-9FCE-AD295FDA0C42}" destId="{3DD2CA7A-A184-4BE6-A148-280316520BD5}" srcOrd="5" destOrd="0" parTransId="{C796DD39-A840-405F-B042-A18B67B58DAD}" sibTransId="{EDB03961-B9FD-456F-A873-2472943DF644}"/>
    <dgm:cxn modelId="{C7232FE4-5C1E-4CDA-B9F6-73951C12DB55}" srcId="{9351B975-DDAF-4F10-9FCE-AD295FDA0C42}" destId="{F16A93D0-E7D8-4F6A-A14C-8FBC31A239E1}" srcOrd="2" destOrd="0" parTransId="{1EAE925B-007A-410C-96E9-37B7613B162C}" sibTransId="{6A72D0AC-A172-41E5-82FE-610A497D806C}"/>
    <dgm:cxn modelId="{548C4BE6-6AFD-44BA-B8A2-690EA1D636D4}" srcId="{9351B975-DDAF-4F10-9FCE-AD295FDA0C42}" destId="{3F7A5189-80ED-4C50-B56F-79B3703E7A62}" srcOrd="3" destOrd="0" parTransId="{EA527F64-8209-428E-A554-7BE42C37691B}" sibTransId="{D520D87B-4466-4419-B802-E6213D548AFA}"/>
    <dgm:cxn modelId="{38540A92-E9FE-445E-9C2D-7FC04E3CBEB0}" type="presParOf" srcId="{71382851-2F0E-48BC-B8A2-67BBDDB5E52E}" destId="{7EDFB162-F386-4434-80E8-C0DC6CB5A49A}" srcOrd="0" destOrd="0" presId="urn:microsoft.com/office/officeart/2005/8/layout/target1"/>
    <dgm:cxn modelId="{7D36F38B-5F41-4A3D-9C3B-88D101492D7B}" type="presParOf" srcId="{71382851-2F0E-48BC-B8A2-67BBDDB5E52E}" destId="{FA5A2D21-2F22-4BAF-9384-ADC07123BC80}" srcOrd="1" destOrd="0" presId="urn:microsoft.com/office/officeart/2005/8/layout/target1"/>
    <dgm:cxn modelId="{4F3A464B-A728-4951-BCC1-889F85D98D5C}" type="presParOf" srcId="{71382851-2F0E-48BC-B8A2-67BBDDB5E52E}" destId="{606D7BFE-EB1B-4334-9A43-4830E001C4A4}" srcOrd="2" destOrd="0" presId="urn:microsoft.com/office/officeart/2005/8/layout/target1"/>
    <dgm:cxn modelId="{C9B007BB-5910-48BB-B330-AAA5EA59F8D6}" type="presParOf" srcId="{71382851-2F0E-48BC-B8A2-67BBDDB5E52E}" destId="{566E3DC6-91EA-4D83-A059-008FBA29A602}" srcOrd="3" destOrd="0" presId="urn:microsoft.com/office/officeart/2005/8/layout/target1"/>
    <dgm:cxn modelId="{E6163044-4D8B-4142-8119-52F48D07607C}" type="presParOf" srcId="{71382851-2F0E-48BC-B8A2-67BBDDB5E52E}" destId="{863B008B-601F-4100-A4DA-C407ADB30CF3}" srcOrd="4" destOrd="0" presId="urn:microsoft.com/office/officeart/2005/8/layout/target1"/>
    <dgm:cxn modelId="{B73D4C36-1B48-42B3-B3F7-EBDC1BCCE82F}" type="presParOf" srcId="{71382851-2F0E-48BC-B8A2-67BBDDB5E52E}" destId="{7896B80B-3181-4B83-832E-8B9B2D214FEC}" srcOrd="5" destOrd="0" presId="urn:microsoft.com/office/officeart/2005/8/layout/target1"/>
    <dgm:cxn modelId="{8E583388-E3E7-4E3C-B288-675A377F7DB9}" type="presParOf" srcId="{71382851-2F0E-48BC-B8A2-67BBDDB5E52E}" destId="{00C23485-EF1D-4846-9A16-0EB9A934DF08}" srcOrd="6" destOrd="0" presId="urn:microsoft.com/office/officeart/2005/8/layout/target1"/>
    <dgm:cxn modelId="{1BBD67CE-6791-4A78-8369-E7E5F11764F8}" type="presParOf" srcId="{71382851-2F0E-48BC-B8A2-67BBDDB5E52E}" destId="{A48516A4-09EF-4139-BC77-DA0AE34C1D3D}" srcOrd="7" destOrd="0" presId="urn:microsoft.com/office/officeart/2005/8/layout/target1"/>
    <dgm:cxn modelId="{FD218D65-2D29-4A95-B14D-8207E8FE67AA}" type="presParOf" srcId="{71382851-2F0E-48BC-B8A2-67BBDDB5E52E}" destId="{E6B3B65E-5EA8-4DF1-B985-10672609BD6D}" srcOrd="8" destOrd="0" presId="urn:microsoft.com/office/officeart/2005/8/layout/target1"/>
    <dgm:cxn modelId="{9D046728-DBBE-4987-904B-A5C22A229149}" type="presParOf" srcId="{71382851-2F0E-48BC-B8A2-67BBDDB5E52E}" destId="{684ABB17-02F9-4699-829F-D7BEAE17091E}" srcOrd="9" destOrd="0" presId="urn:microsoft.com/office/officeart/2005/8/layout/target1"/>
    <dgm:cxn modelId="{88D0700F-C098-4A0F-B7BC-4C2F0F7168D3}" type="presParOf" srcId="{71382851-2F0E-48BC-B8A2-67BBDDB5E52E}" destId="{7A21DBA9-B514-48CF-87D0-14A4CC0D8F0C}" srcOrd="10" destOrd="0" presId="urn:microsoft.com/office/officeart/2005/8/layout/target1"/>
    <dgm:cxn modelId="{2059969E-AFEE-4FC8-B196-CEC352389A8D}" type="presParOf" srcId="{71382851-2F0E-48BC-B8A2-67BBDDB5E52E}" destId="{5CFE7152-45E7-44E1-9D6A-EA48C1D7CB9A}" srcOrd="11" destOrd="0" presId="urn:microsoft.com/office/officeart/2005/8/layout/target1"/>
    <dgm:cxn modelId="{C08901CF-222D-4EDD-B84C-AF6C7F1AD83E}" type="presParOf" srcId="{71382851-2F0E-48BC-B8A2-67BBDDB5E52E}" destId="{964E5AB7-866F-4BC9-9D6C-A142B8B6B59F}" srcOrd="12" destOrd="0" presId="urn:microsoft.com/office/officeart/2005/8/layout/target1"/>
    <dgm:cxn modelId="{8306736C-1617-4584-88AB-9FE095F374C6}" type="presParOf" srcId="{71382851-2F0E-48BC-B8A2-67BBDDB5E52E}" destId="{BFCA68D0-AC96-4AC3-8FE5-1D901A44AA12}" srcOrd="13" destOrd="0" presId="urn:microsoft.com/office/officeart/2005/8/layout/target1"/>
    <dgm:cxn modelId="{153F6CBD-09E3-4DE0-AFDE-FBA9021274DC}" type="presParOf" srcId="{71382851-2F0E-48BC-B8A2-67BBDDB5E52E}" destId="{3641A746-4960-49A0-BCCA-C104F4FE4B2B}" srcOrd="14" destOrd="0" presId="urn:microsoft.com/office/officeart/2005/8/layout/target1"/>
    <dgm:cxn modelId="{E534D991-3687-4133-BD7E-35EC6EAD9977}" type="presParOf" srcId="{71382851-2F0E-48BC-B8A2-67BBDDB5E52E}" destId="{447C2CF3-42BB-4897-ACE7-2000ADA3ADF6}" srcOrd="15" destOrd="0" presId="urn:microsoft.com/office/officeart/2005/8/layout/target1"/>
    <dgm:cxn modelId="{F151A661-4216-40C8-8FA6-39AFBBEC2FCA}" type="presParOf" srcId="{71382851-2F0E-48BC-B8A2-67BBDDB5E52E}" destId="{E7BADA61-5EE6-4109-8FA4-C426998FC7AD}" srcOrd="16" destOrd="0" presId="urn:microsoft.com/office/officeart/2005/8/layout/target1"/>
    <dgm:cxn modelId="{0AABEBA9-4226-46CD-8796-BC2775D46FC8}" type="presParOf" srcId="{71382851-2F0E-48BC-B8A2-67BBDDB5E52E}" destId="{E8A831E2-81F5-4D1F-9FD1-7D6A93C8DDAF}" srcOrd="17" destOrd="0" presId="urn:microsoft.com/office/officeart/2005/8/layout/target1"/>
    <dgm:cxn modelId="{A6B912DB-82B4-4AFA-8392-67FA3C0653F9}" type="presParOf" srcId="{71382851-2F0E-48BC-B8A2-67BBDDB5E52E}" destId="{0283137B-9E49-4D0B-9136-81CB821247C4}" srcOrd="18" destOrd="0" presId="urn:microsoft.com/office/officeart/2005/8/layout/target1"/>
    <dgm:cxn modelId="{FEBD3279-90BC-4AD7-B98B-AC627ECE3AC7}" type="presParOf" srcId="{71382851-2F0E-48BC-B8A2-67BBDDB5E52E}" destId="{7F371CB4-7EFD-4F4B-843C-4FFE28036E16}" srcOrd="19" destOrd="0" presId="urn:microsoft.com/office/officeart/2005/8/layout/target1"/>
  </dgm:cxnLst>
  <dgm:bg/>
  <dgm:whole/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F0A4FB21-FFCB-4EB7-8680-A7A501D89B81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2BF95676-1699-432D-AB06-A84B85C5DD6F}">
      <dgm:prSet/>
      <dgm:spPr/>
      <dgm:t>
        <a:bodyPr/>
        <a:lstStyle/>
        <a:p>
          <a:r>
            <a:rPr lang="zh-CN"/>
            <a:t>基本理解数字图像处理的基本原理与方法</a:t>
          </a:r>
        </a:p>
      </dgm:t>
    </dgm:pt>
    <dgm:pt modelId="{84CB3225-0773-4AFA-A1E7-3DCA55DE45C4}" cxnId="{F76FE8BC-39E1-485A-A6D8-9354A1766612}" type="parTrans">
      <dgm:prSet/>
      <dgm:spPr/>
      <dgm:t>
        <a:bodyPr/>
        <a:lstStyle/>
        <a:p>
          <a:endParaRPr lang="zh-CN" altLang="en-US"/>
        </a:p>
      </dgm:t>
    </dgm:pt>
    <dgm:pt modelId="{D49363EA-0423-4D2D-93EB-E84F01AF1B35}" cxnId="{F76FE8BC-39E1-485A-A6D8-9354A1766612}" type="sibTrans">
      <dgm:prSet/>
      <dgm:spPr/>
      <dgm:t>
        <a:bodyPr/>
        <a:lstStyle/>
        <a:p>
          <a:endParaRPr lang="zh-CN" altLang="en-US"/>
        </a:p>
      </dgm:t>
    </dgm:pt>
    <dgm:pt modelId="{68DE7A85-2771-4887-AAB1-C7DDFCBBFD88}">
      <dgm:prSet/>
      <dgm:spPr/>
      <dgm:t>
        <a:bodyPr/>
        <a:lstStyle/>
        <a:p>
          <a:r>
            <a:rPr lang="zh-CN"/>
            <a:t>初步掌握数字图像处理与分析的基本技术</a:t>
          </a:r>
        </a:p>
      </dgm:t>
    </dgm:pt>
    <dgm:pt modelId="{2EB1BA36-B373-44BC-856E-E4E4050D32C8}" cxnId="{C874DDE0-5542-486E-97DD-A84A46BEFE11}" type="parTrans">
      <dgm:prSet/>
      <dgm:spPr/>
      <dgm:t>
        <a:bodyPr/>
        <a:lstStyle/>
        <a:p>
          <a:endParaRPr lang="zh-CN" altLang="en-US"/>
        </a:p>
      </dgm:t>
    </dgm:pt>
    <dgm:pt modelId="{0FF654B3-A06E-4CAC-BE5B-1937AA06FD8A}" cxnId="{C874DDE0-5542-486E-97DD-A84A46BEFE11}" type="sibTrans">
      <dgm:prSet/>
      <dgm:spPr/>
      <dgm:t>
        <a:bodyPr/>
        <a:lstStyle/>
        <a:p>
          <a:endParaRPr lang="zh-CN" altLang="en-US"/>
        </a:p>
      </dgm:t>
    </dgm:pt>
    <dgm:pt modelId="{60F6C8BF-47D4-4BA7-B8C7-05B145AB2B16}">
      <dgm:prSet/>
      <dgm:spPr/>
      <dgm:t>
        <a:bodyPr/>
        <a:lstStyle/>
        <a:p>
          <a:r>
            <a:rPr lang="zh-CN"/>
            <a:t>具备一定的实际处理能力与技巧</a:t>
          </a:r>
        </a:p>
      </dgm:t>
    </dgm:pt>
    <dgm:pt modelId="{BA791D9C-687F-4649-A8BA-EEBC434F94F9}" cxnId="{5E3A4548-7290-427D-BA04-B7A5F291F2BC}" type="parTrans">
      <dgm:prSet/>
      <dgm:spPr/>
      <dgm:t>
        <a:bodyPr/>
        <a:lstStyle/>
        <a:p>
          <a:endParaRPr lang="zh-CN" altLang="en-US"/>
        </a:p>
      </dgm:t>
    </dgm:pt>
    <dgm:pt modelId="{D8912AE8-B6F6-4656-9662-236EE05161B9}" cxnId="{5E3A4548-7290-427D-BA04-B7A5F291F2BC}" type="sibTrans">
      <dgm:prSet/>
      <dgm:spPr/>
      <dgm:t>
        <a:bodyPr/>
        <a:lstStyle/>
        <a:p>
          <a:endParaRPr lang="zh-CN" altLang="en-US"/>
        </a:p>
      </dgm:t>
    </dgm:pt>
    <dgm:pt modelId="{E5F23C0E-07CC-4236-93E4-E0515C6BE5A4}">
      <dgm:prSet/>
      <dgm:spPr/>
      <dgm:t>
        <a:bodyPr/>
        <a:lstStyle/>
        <a:p>
          <a:r>
            <a:rPr lang="zh-CN"/>
            <a:t>加强综合练习，提高图像处理的动手能力</a:t>
          </a:r>
        </a:p>
      </dgm:t>
    </dgm:pt>
    <dgm:pt modelId="{BD982FD4-29EC-4941-B5DF-47DA27C625C9}" cxnId="{1CB186CF-0425-4E95-99AF-5BFF9A92F524}" type="parTrans">
      <dgm:prSet/>
      <dgm:spPr/>
      <dgm:t>
        <a:bodyPr/>
        <a:lstStyle/>
        <a:p>
          <a:endParaRPr lang="zh-CN" altLang="en-US"/>
        </a:p>
      </dgm:t>
    </dgm:pt>
    <dgm:pt modelId="{0D5A3D61-F950-494D-819E-130307790628}" cxnId="{1CB186CF-0425-4E95-99AF-5BFF9A92F524}" type="sibTrans">
      <dgm:prSet/>
      <dgm:spPr/>
      <dgm:t>
        <a:bodyPr/>
        <a:lstStyle/>
        <a:p>
          <a:endParaRPr lang="zh-CN" altLang="en-US"/>
        </a:p>
      </dgm:t>
    </dgm:pt>
    <dgm:pt modelId="{F4EA0ADC-2E04-434F-8A2C-858120141457}" type="pres">
      <dgm:prSet presAssocID="{F0A4FB21-FFCB-4EB7-8680-A7A501D89B81}" presName="arrowDiagram" presStyleCnt="0">
        <dgm:presLayoutVars>
          <dgm:chMax val="5"/>
          <dgm:dir/>
          <dgm:resizeHandles val="exact"/>
        </dgm:presLayoutVars>
      </dgm:prSet>
      <dgm:spPr/>
    </dgm:pt>
    <dgm:pt modelId="{F7BCB075-CF5A-4571-B26A-A3DCA8832948}" type="pres">
      <dgm:prSet presAssocID="{F0A4FB21-FFCB-4EB7-8680-A7A501D89B81}" presName="arrow" presStyleLbl="bgShp" presStyleIdx="0" presStyleCnt="1"/>
      <dgm:spPr/>
    </dgm:pt>
    <dgm:pt modelId="{4537777C-8388-49E7-84F1-60EC377524EB}" type="pres">
      <dgm:prSet presAssocID="{F0A4FB21-FFCB-4EB7-8680-A7A501D89B81}" presName="arrowDiagram4" presStyleCnt="0"/>
      <dgm:spPr/>
    </dgm:pt>
    <dgm:pt modelId="{EF3EDD27-4054-4BAC-9696-81B8A2A0B5A3}" type="pres">
      <dgm:prSet presAssocID="{2BF95676-1699-432D-AB06-A84B85C5DD6F}" presName="bullet4a" presStyleLbl="node1" presStyleIdx="0" presStyleCnt="4"/>
      <dgm:spPr/>
    </dgm:pt>
    <dgm:pt modelId="{79714805-2159-4D33-9A77-41597891AD38}" type="pres">
      <dgm:prSet presAssocID="{2BF95676-1699-432D-AB06-A84B85C5DD6F}" presName="textBox4a" presStyleLbl="revTx" presStyleIdx="0" presStyleCnt="4">
        <dgm:presLayoutVars>
          <dgm:bulletEnabled val="1"/>
        </dgm:presLayoutVars>
      </dgm:prSet>
      <dgm:spPr/>
    </dgm:pt>
    <dgm:pt modelId="{1CF929CF-A8AC-45F4-8C64-A7F7AB2CCEEE}" type="pres">
      <dgm:prSet presAssocID="{68DE7A85-2771-4887-AAB1-C7DDFCBBFD88}" presName="bullet4b" presStyleLbl="node1" presStyleIdx="1" presStyleCnt="4"/>
      <dgm:spPr/>
    </dgm:pt>
    <dgm:pt modelId="{EE6C8B7F-98A3-4123-8AA0-E4CE9BAA1206}" type="pres">
      <dgm:prSet presAssocID="{68DE7A85-2771-4887-AAB1-C7DDFCBBFD88}" presName="textBox4b" presStyleLbl="revTx" presStyleIdx="1" presStyleCnt="4">
        <dgm:presLayoutVars>
          <dgm:bulletEnabled val="1"/>
        </dgm:presLayoutVars>
      </dgm:prSet>
      <dgm:spPr/>
    </dgm:pt>
    <dgm:pt modelId="{3A2CB3C3-C30A-4A92-BE53-1185A4FE701A}" type="pres">
      <dgm:prSet presAssocID="{60F6C8BF-47D4-4BA7-B8C7-05B145AB2B16}" presName="bullet4c" presStyleLbl="node1" presStyleIdx="2" presStyleCnt="4"/>
      <dgm:spPr/>
    </dgm:pt>
    <dgm:pt modelId="{1FD887AB-DEDD-403F-A610-1021DCB81982}" type="pres">
      <dgm:prSet presAssocID="{60F6C8BF-47D4-4BA7-B8C7-05B145AB2B16}" presName="textBox4c" presStyleLbl="revTx" presStyleIdx="2" presStyleCnt="4">
        <dgm:presLayoutVars>
          <dgm:bulletEnabled val="1"/>
        </dgm:presLayoutVars>
      </dgm:prSet>
      <dgm:spPr/>
    </dgm:pt>
    <dgm:pt modelId="{C05803DB-C1E4-4400-8409-D4109F1B9F40}" type="pres">
      <dgm:prSet presAssocID="{E5F23C0E-07CC-4236-93E4-E0515C6BE5A4}" presName="bullet4d" presStyleLbl="node1" presStyleIdx="3" presStyleCnt="4"/>
      <dgm:spPr/>
    </dgm:pt>
    <dgm:pt modelId="{FD4F0D93-DA50-43BC-A2E4-FF0D43B67A38}" type="pres">
      <dgm:prSet presAssocID="{E5F23C0E-07CC-4236-93E4-E0515C6BE5A4}" presName="textBox4d" presStyleLbl="revTx" presStyleIdx="3" presStyleCnt="4">
        <dgm:presLayoutVars>
          <dgm:bulletEnabled val="1"/>
        </dgm:presLayoutVars>
      </dgm:prSet>
      <dgm:spPr/>
    </dgm:pt>
  </dgm:ptLst>
  <dgm:cxnLst>
    <dgm:cxn modelId="{3E772E64-6EC6-4A00-A7AF-CC206CC14C5F}" type="presOf" srcId="{F0A4FB21-FFCB-4EB7-8680-A7A501D89B81}" destId="{F4EA0ADC-2E04-434F-8A2C-858120141457}" srcOrd="0" destOrd="0" presId="urn:microsoft.com/office/officeart/2005/8/layout/arrow2"/>
    <dgm:cxn modelId="{5E3A4548-7290-427D-BA04-B7A5F291F2BC}" srcId="{F0A4FB21-FFCB-4EB7-8680-A7A501D89B81}" destId="{60F6C8BF-47D4-4BA7-B8C7-05B145AB2B16}" srcOrd="2" destOrd="0" parTransId="{BA791D9C-687F-4649-A8BA-EEBC434F94F9}" sibTransId="{D8912AE8-B6F6-4656-9662-236EE05161B9}"/>
    <dgm:cxn modelId="{D729C259-5B2F-495E-87D8-5E84CEDC572F}" type="presOf" srcId="{60F6C8BF-47D4-4BA7-B8C7-05B145AB2B16}" destId="{1FD887AB-DEDD-403F-A610-1021DCB81982}" srcOrd="0" destOrd="0" presId="urn:microsoft.com/office/officeart/2005/8/layout/arrow2"/>
    <dgm:cxn modelId="{1972E798-6FDF-45EB-B8C1-AB35AB3C5F7E}" type="presOf" srcId="{68DE7A85-2771-4887-AAB1-C7DDFCBBFD88}" destId="{EE6C8B7F-98A3-4123-8AA0-E4CE9BAA1206}" srcOrd="0" destOrd="0" presId="urn:microsoft.com/office/officeart/2005/8/layout/arrow2"/>
    <dgm:cxn modelId="{525F6D9C-716E-4D17-9CF6-024A8F7CB984}" type="presOf" srcId="{2BF95676-1699-432D-AB06-A84B85C5DD6F}" destId="{79714805-2159-4D33-9A77-41597891AD38}" srcOrd="0" destOrd="0" presId="urn:microsoft.com/office/officeart/2005/8/layout/arrow2"/>
    <dgm:cxn modelId="{F76FE8BC-39E1-485A-A6D8-9354A1766612}" srcId="{F0A4FB21-FFCB-4EB7-8680-A7A501D89B81}" destId="{2BF95676-1699-432D-AB06-A84B85C5DD6F}" srcOrd="0" destOrd="0" parTransId="{84CB3225-0773-4AFA-A1E7-3DCA55DE45C4}" sibTransId="{D49363EA-0423-4D2D-93EB-E84F01AF1B35}"/>
    <dgm:cxn modelId="{1CB186CF-0425-4E95-99AF-5BFF9A92F524}" srcId="{F0A4FB21-FFCB-4EB7-8680-A7A501D89B81}" destId="{E5F23C0E-07CC-4236-93E4-E0515C6BE5A4}" srcOrd="3" destOrd="0" parTransId="{BD982FD4-29EC-4941-B5DF-47DA27C625C9}" sibTransId="{0D5A3D61-F950-494D-819E-130307790628}"/>
    <dgm:cxn modelId="{C874DDE0-5542-486E-97DD-A84A46BEFE11}" srcId="{F0A4FB21-FFCB-4EB7-8680-A7A501D89B81}" destId="{68DE7A85-2771-4887-AAB1-C7DDFCBBFD88}" srcOrd="1" destOrd="0" parTransId="{2EB1BA36-B373-44BC-856E-E4E4050D32C8}" sibTransId="{0FF654B3-A06E-4CAC-BE5B-1937AA06FD8A}"/>
    <dgm:cxn modelId="{452702EE-BA81-497F-94D5-6C61556461F2}" type="presOf" srcId="{E5F23C0E-07CC-4236-93E4-E0515C6BE5A4}" destId="{FD4F0D93-DA50-43BC-A2E4-FF0D43B67A38}" srcOrd="0" destOrd="0" presId="urn:microsoft.com/office/officeart/2005/8/layout/arrow2"/>
    <dgm:cxn modelId="{453B6F4C-A092-4CFD-ABCE-DF992B95E620}" type="presParOf" srcId="{F4EA0ADC-2E04-434F-8A2C-858120141457}" destId="{F7BCB075-CF5A-4571-B26A-A3DCA8832948}" srcOrd="0" destOrd="0" presId="urn:microsoft.com/office/officeart/2005/8/layout/arrow2"/>
    <dgm:cxn modelId="{6AD0BCB1-819D-4960-8F18-4A4F2FF8BF6E}" type="presParOf" srcId="{F4EA0ADC-2E04-434F-8A2C-858120141457}" destId="{4537777C-8388-49E7-84F1-60EC377524EB}" srcOrd="1" destOrd="0" presId="urn:microsoft.com/office/officeart/2005/8/layout/arrow2"/>
    <dgm:cxn modelId="{99E9861F-652E-4513-85FD-26286611D21C}" type="presParOf" srcId="{4537777C-8388-49E7-84F1-60EC377524EB}" destId="{EF3EDD27-4054-4BAC-9696-81B8A2A0B5A3}" srcOrd="0" destOrd="0" presId="urn:microsoft.com/office/officeart/2005/8/layout/arrow2"/>
    <dgm:cxn modelId="{E3310E9F-79A8-49F4-9F04-983E979C4171}" type="presParOf" srcId="{4537777C-8388-49E7-84F1-60EC377524EB}" destId="{79714805-2159-4D33-9A77-41597891AD38}" srcOrd="1" destOrd="0" presId="urn:microsoft.com/office/officeart/2005/8/layout/arrow2"/>
    <dgm:cxn modelId="{EAFBA09C-129B-49DC-9EE3-9878390215A2}" type="presParOf" srcId="{4537777C-8388-49E7-84F1-60EC377524EB}" destId="{1CF929CF-A8AC-45F4-8C64-A7F7AB2CCEEE}" srcOrd="2" destOrd="0" presId="urn:microsoft.com/office/officeart/2005/8/layout/arrow2"/>
    <dgm:cxn modelId="{545FAE05-B27A-4D8E-ACB8-15E9C916E27E}" type="presParOf" srcId="{4537777C-8388-49E7-84F1-60EC377524EB}" destId="{EE6C8B7F-98A3-4123-8AA0-E4CE9BAA1206}" srcOrd="3" destOrd="0" presId="urn:microsoft.com/office/officeart/2005/8/layout/arrow2"/>
    <dgm:cxn modelId="{D6E96654-5A7A-437E-8B37-1DFF724D4354}" type="presParOf" srcId="{4537777C-8388-49E7-84F1-60EC377524EB}" destId="{3A2CB3C3-C30A-4A92-BE53-1185A4FE701A}" srcOrd="4" destOrd="0" presId="urn:microsoft.com/office/officeart/2005/8/layout/arrow2"/>
    <dgm:cxn modelId="{C3B86A21-71DD-43FB-AD9B-F3CE077B6E4B}" type="presParOf" srcId="{4537777C-8388-49E7-84F1-60EC377524EB}" destId="{1FD887AB-DEDD-403F-A610-1021DCB81982}" srcOrd="5" destOrd="0" presId="urn:microsoft.com/office/officeart/2005/8/layout/arrow2"/>
    <dgm:cxn modelId="{2199A7C1-24EE-43A0-816F-6AEC344C6EA4}" type="presParOf" srcId="{4537777C-8388-49E7-84F1-60EC377524EB}" destId="{C05803DB-C1E4-4400-8409-D4109F1B9F40}" srcOrd="6" destOrd="0" presId="urn:microsoft.com/office/officeart/2005/8/layout/arrow2"/>
    <dgm:cxn modelId="{4D79EB50-458B-4D6C-8566-2D1DEBDBDE0B}" type="presParOf" srcId="{4537777C-8388-49E7-84F1-60EC377524EB}" destId="{FD4F0D93-DA50-43BC-A2E4-FF0D43B67A38}" srcOrd="7" destOrd="0" presId="urn:microsoft.com/office/officeart/2005/8/layout/arrow2"/>
  </dgm:cxnLst>
  <dgm:bg/>
  <dgm:whole/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DF042595-7539-41D0-8C49-5242B3A96FAA}" type="doc">
      <dgm:prSet loTypeId="urn:microsoft.com/office/officeart/2009/3/layout/SubStep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8E33542-1D6E-493E-8860-759548CEE1D1}">
      <dgm:prSet/>
      <dgm:spPr/>
      <dgm:t>
        <a:bodyPr/>
        <a:lstStyle/>
        <a:p>
          <a:r>
            <a:rPr lang="zh-CN" dirty="0"/>
            <a:t>思路</a:t>
          </a:r>
        </a:p>
      </dgm:t>
    </dgm:pt>
    <dgm:pt modelId="{208E439F-B28D-4E9F-9C67-D0809A55E5EC}" cxnId="{E352256E-F7E4-404F-839E-77F5D149C162}" type="parTrans">
      <dgm:prSet/>
      <dgm:spPr/>
      <dgm:t>
        <a:bodyPr/>
        <a:lstStyle/>
        <a:p>
          <a:endParaRPr lang="zh-CN" altLang="en-US"/>
        </a:p>
      </dgm:t>
    </dgm:pt>
    <dgm:pt modelId="{79A70062-ACE7-4FFC-97F2-A1BB80EE0BA2}" cxnId="{E352256E-F7E4-404F-839E-77F5D149C162}" type="sibTrans">
      <dgm:prSet/>
      <dgm:spPr/>
      <dgm:t>
        <a:bodyPr/>
        <a:lstStyle/>
        <a:p>
          <a:endParaRPr lang="zh-CN" altLang="en-US"/>
        </a:p>
      </dgm:t>
    </dgm:pt>
    <dgm:pt modelId="{FECE2E1F-E9FB-4FB7-97A4-458BA7ABC925}">
      <dgm:prSet/>
      <dgm:spPr/>
      <dgm:t>
        <a:bodyPr/>
        <a:lstStyle/>
        <a:p>
          <a:r>
            <a:rPr lang="zh-CN" dirty="0"/>
            <a:t>理论</a:t>
          </a:r>
        </a:p>
      </dgm:t>
    </dgm:pt>
    <dgm:pt modelId="{BBA7796F-4831-41D2-87E6-10D2C1BCCDF3}" cxnId="{DA55FE61-60E4-4A54-84AF-EA2244D10CFE}" type="parTrans">
      <dgm:prSet/>
      <dgm:spPr/>
      <dgm:t>
        <a:bodyPr/>
        <a:lstStyle/>
        <a:p>
          <a:endParaRPr lang="zh-CN" altLang="en-US"/>
        </a:p>
      </dgm:t>
    </dgm:pt>
    <dgm:pt modelId="{3A3BBD0A-B0CE-42E2-8C0D-7942EF3CD9D4}" cxnId="{DA55FE61-60E4-4A54-84AF-EA2244D10CFE}" type="sibTrans">
      <dgm:prSet/>
      <dgm:spPr/>
      <dgm:t>
        <a:bodyPr/>
        <a:lstStyle/>
        <a:p>
          <a:endParaRPr lang="zh-CN" altLang="en-US"/>
        </a:p>
      </dgm:t>
    </dgm:pt>
    <dgm:pt modelId="{7237A08C-EF2D-4C7F-8398-3784B757C66A}">
      <dgm:prSet/>
      <dgm:spPr/>
      <dgm:t>
        <a:bodyPr/>
        <a:lstStyle/>
        <a:p>
          <a:r>
            <a:rPr lang="zh-CN" dirty="0"/>
            <a:t>实践</a:t>
          </a:r>
        </a:p>
      </dgm:t>
    </dgm:pt>
    <dgm:pt modelId="{80D5B28C-4B05-4158-BED5-D6C102F08724}" cxnId="{9C15B3CD-84D7-4B21-8DC6-F63DD3DDEAA1}" type="parTrans">
      <dgm:prSet/>
      <dgm:spPr/>
      <dgm:t>
        <a:bodyPr/>
        <a:lstStyle/>
        <a:p>
          <a:endParaRPr lang="zh-CN" altLang="en-US"/>
        </a:p>
      </dgm:t>
    </dgm:pt>
    <dgm:pt modelId="{8E2775CD-8B33-4A2B-B371-E4411D535508}" cxnId="{9C15B3CD-84D7-4B21-8DC6-F63DD3DDEAA1}" type="sibTrans">
      <dgm:prSet/>
      <dgm:spPr/>
      <dgm:t>
        <a:bodyPr/>
        <a:lstStyle/>
        <a:p>
          <a:endParaRPr lang="zh-CN" altLang="en-US"/>
        </a:p>
      </dgm:t>
    </dgm:pt>
    <dgm:pt modelId="{AE9CC427-9736-4591-89D5-097A20666E15}">
      <dgm:prSet/>
      <dgm:spPr/>
      <dgm:t>
        <a:bodyPr/>
        <a:lstStyle/>
        <a:p>
          <a:r>
            <a:rPr lang="zh-CN" dirty="0"/>
            <a:t>竞赛</a:t>
          </a:r>
        </a:p>
      </dgm:t>
    </dgm:pt>
    <dgm:pt modelId="{C26C3C6C-B0A8-4395-80C7-289066C8E270}" cxnId="{B03345B6-70EC-4656-B28C-10F032E7823F}" type="parTrans">
      <dgm:prSet/>
      <dgm:spPr/>
      <dgm:t>
        <a:bodyPr/>
        <a:lstStyle/>
        <a:p>
          <a:endParaRPr lang="zh-CN" altLang="en-US"/>
        </a:p>
      </dgm:t>
    </dgm:pt>
    <dgm:pt modelId="{6740EEC1-2BFD-41B4-B014-380B9EA707B1}" cxnId="{B03345B6-70EC-4656-B28C-10F032E7823F}" type="sibTrans">
      <dgm:prSet/>
      <dgm:spPr/>
      <dgm:t>
        <a:bodyPr/>
        <a:lstStyle/>
        <a:p>
          <a:endParaRPr lang="zh-CN" altLang="en-US"/>
        </a:p>
      </dgm:t>
    </dgm:pt>
    <dgm:pt modelId="{ECE5BDE0-9A2E-45EC-B0C1-2A9F5A60A743}">
      <dgm:prSet/>
      <dgm:spPr/>
      <dgm:t>
        <a:bodyPr/>
        <a:lstStyle/>
        <a:p>
          <a:r>
            <a:rPr lang="zh-CN"/>
            <a:t>答辩</a:t>
          </a:r>
        </a:p>
      </dgm:t>
    </dgm:pt>
    <dgm:pt modelId="{103282A0-399A-4F61-88B4-265981F4CD63}" cxnId="{A250F60C-AD9B-47F7-9547-387AD186021A}" type="parTrans">
      <dgm:prSet/>
      <dgm:spPr/>
      <dgm:t>
        <a:bodyPr/>
        <a:lstStyle/>
        <a:p>
          <a:endParaRPr lang="zh-CN" altLang="en-US"/>
        </a:p>
      </dgm:t>
    </dgm:pt>
    <dgm:pt modelId="{541B0675-E1FF-49FE-B7A4-6B860363B0C4}" cxnId="{A250F60C-AD9B-47F7-9547-387AD186021A}" type="sibTrans">
      <dgm:prSet/>
      <dgm:spPr/>
      <dgm:t>
        <a:bodyPr/>
        <a:lstStyle/>
        <a:p>
          <a:endParaRPr lang="zh-CN" altLang="en-US"/>
        </a:p>
      </dgm:t>
    </dgm:pt>
    <dgm:pt modelId="{B634E80B-88DF-4240-AA2A-7D3800438D7C}" type="pres">
      <dgm:prSet presAssocID="{DF042595-7539-41D0-8C49-5242B3A96FAA}" presName="Name0" presStyleCnt="0">
        <dgm:presLayoutVars>
          <dgm:chMax val="7"/>
          <dgm:dir/>
          <dgm:animOne val="branch"/>
        </dgm:presLayoutVars>
      </dgm:prSet>
      <dgm:spPr/>
    </dgm:pt>
    <dgm:pt modelId="{B1AC62CE-5F59-41BB-B1B9-64FB6C1ED5E2}" type="pres">
      <dgm:prSet presAssocID="{38E33542-1D6E-493E-8860-759548CEE1D1}" presName="parTx1" presStyleLbl="node1" presStyleIdx="0" presStyleCnt="1"/>
      <dgm:spPr/>
    </dgm:pt>
    <dgm:pt modelId="{FBB43A34-7D33-44E7-95F6-ADD32CBA9C3A}" type="pres">
      <dgm:prSet presAssocID="{38E33542-1D6E-493E-8860-759548CEE1D1}" presName="spPre1" presStyleCnt="0"/>
      <dgm:spPr/>
    </dgm:pt>
    <dgm:pt modelId="{676CB4D4-B823-455A-B56E-41DA615D9856}" type="pres">
      <dgm:prSet presAssocID="{38E33542-1D6E-493E-8860-759548CEE1D1}" presName="chLin1" presStyleCnt="0"/>
      <dgm:spPr/>
    </dgm:pt>
    <dgm:pt modelId="{F6265586-F8E3-4B75-A3B3-DAD14355832A}" type="pres">
      <dgm:prSet presAssocID="{BBA7796F-4831-41D2-87E6-10D2C1BCCDF3}" presName="Name11" presStyleLbl="parChTrans1D1" presStyleIdx="0" presStyleCnt="8"/>
      <dgm:spPr/>
    </dgm:pt>
    <dgm:pt modelId="{F0A0E2D7-6EAA-4100-80B6-1B5D3D579544}" type="pres">
      <dgm:prSet presAssocID="{FECE2E1F-E9FB-4FB7-97A4-458BA7ABC925}" presName="txAndLines1" presStyleCnt="0"/>
      <dgm:spPr/>
    </dgm:pt>
    <dgm:pt modelId="{C21C6D42-2EAE-439E-9F48-D85691506AE3}" type="pres">
      <dgm:prSet presAssocID="{FECE2E1F-E9FB-4FB7-97A4-458BA7ABC925}" presName="anchor1" presStyleCnt="0"/>
      <dgm:spPr/>
    </dgm:pt>
    <dgm:pt modelId="{DBAAA930-6086-43B4-A5F1-BE495819A9C6}" type="pres">
      <dgm:prSet presAssocID="{FECE2E1F-E9FB-4FB7-97A4-458BA7ABC925}" presName="backup1" presStyleCnt="0"/>
      <dgm:spPr/>
    </dgm:pt>
    <dgm:pt modelId="{2C56F3FE-E8E4-4807-80CF-A1DAC45AB37D}" type="pres">
      <dgm:prSet presAssocID="{FECE2E1F-E9FB-4FB7-97A4-458BA7ABC925}" presName="preLine1" presStyleLbl="parChTrans1D1" presStyleIdx="1" presStyleCnt="8"/>
      <dgm:spPr/>
    </dgm:pt>
    <dgm:pt modelId="{6842164C-EC89-4A86-B43E-348EE2781277}" type="pres">
      <dgm:prSet presAssocID="{FECE2E1F-E9FB-4FB7-97A4-458BA7ABC925}" presName="desTx1" presStyleLbl="revTx" presStyleIdx="0" presStyleCnt="0">
        <dgm:presLayoutVars>
          <dgm:bulletEnabled val="1"/>
        </dgm:presLayoutVars>
      </dgm:prSet>
      <dgm:spPr/>
    </dgm:pt>
    <dgm:pt modelId="{FED3D674-37D5-47C7-8580-70762B11510C}" type="pres">
      <dgm:prSet presAssocID="{80D5B28C-4B05-4158-BED5-D6C102F08724}" presName="Name11" presStyleLbl="parChTrans1D1" presStyleIdx="2" presStyleCnt="8"/>
      <dgm:spPr/>
    </dgm:pt>
    <dgm:pt modelId="{3F8CE3C2-43BC-48D7-89E5-54044CC5301B}" type="pres">
      <dgm:prSet presAssocID="{7237A08C-EF2D-4C7F-8398-3784B757C66A}" presName="txAndLines1" presStyleCnt="0"/>
      <dgm:spPr/>
    </dgm:pt>
    <dgm:pt modelId="{B92AD4A9-B4E0-4491-A8FA-B9036014BFB0}" type="pres">
      <dgm:prSet presAssocID="{7237A08C-EF2D-4C7F-8398-3784B757C66A}" presName="anchor1" presStyleCnt="0"/>
      <dgm:spPr/>
    </dgm:pt>
    <dgm:pt modelId="{4BC9FBA3-E58E-4062-9A07-1139795A2792}" type="pres">
      <dgm:prSet presAssocID="{7237A08C-EF2D-4C7F-8398-3784B757C66A}" presName="backup1" presStyleCnt="0"/>
      <dgm:spPr/>
    </dgm:pt>
    <dgm:pt modelId="{B08DBF08-B74C-4527-9E54-796B7D5D376A}" type="pres">
      <dgm:prSet presAssocID="{7237A08C-EF2D-4C7F-8398-3784B757C66A}" presName="preLine1" presStyleLbl="parChTrans1D1" presStyleIdx="3" presStyleCnt="8"/>
      <dgm:spPr/>
    </dgm:pt>
    <dgm:pt modelId="{2520C33A-6352-4865-87A7-FA20329E0EC0}" type="pres">
      <dgm:prSet presAssocID="{7237A08C-EF2D-4C7F-8398-3784B757C66A}" presName="desTx1" presStyleLbl="revTx" presStyleIdx="0" presStyleCnt="0">
        <dgm:presLayoutVars>
          <dgm:bulletEnabled val="1"/>
        </dgm:presLayoutVars>
      </dgm:prSet>
      <dgm:spPr/>
    </dgm:pt>
    <dgm:pt modelId="{79B75CCD-871E-4812-92D4-5356C05D600A}" type="pres">
      <dgm:prSet presAssocID="{C26C3C6C-B0A8-4395-80C7-289066C8E270}" presName="Name11" presStyleLbl="parChTrans1D1" presStyleIdx="4" presStyleCnt="8"/>
      <dgm:spPr/>
    </dgm:pt>
    <dgm:pt modelId="{0FF4A743-D56B-44D8-941D-4678E84CA6CB}" type="pres">
      <dgm:prSet presAssocID="{AE9CC427-9736-4591-89D5-097A20666E15}" presName="txAndLines1" presStyleCnt="0"/>
      <dgm:spPr/>
    </dgm:pt>
    <dgm:pt modelId="{23254587-DEA7-4339-99E9-ACEED469DF57}" type="pres">
      <dgm:prSet presAssocID="{AE9CC427-9736-4591-89D5-097A20666E15}" presName="anchor1" presStyleCnt="0"/>
      <dgm:spPr/>
    </dgm:pt>
    <dgm:pt modelId="{FF4F6AA5-4FFE-471C-9843-BE1E74223694}" type="pres">
      <dgm:prSet presAssocID="{AE9CC427-9736-4591-89D5-097A20666E15}" presName="backup1" presStyleCnt="0"/>
      <dgm:spPr/>
    </dgm:pt>
    <dgm:pt modelId="{2779B4E6-A61C-424A-A73D-E00EEF53FF64}" type="pres">
      <dgm:prSet presAssocID="{AE9CC427-9736-4591-89D5-097A20666E15}" presName="preLine1" presStyleLbl="parChTrans1D1" presStyleIdx="5" presStyleCnt="8"/>
      <dgm:spPr/>
    </dgm:pt>
    <dgm:pt modelId="{13416DE7-71B1-4F0B-8AB2-79F89D0D62A0}" type="pres">
      <dgm:prSet presAssocID="{AE9CC427-9736-4591-89D5-097A20666E15}" presName="desTx1" presStyleLbl="revTx" presStyleIdx="0" presStyleCnt="0">
        <dgm:presLayoutVars>
          <dgm:bulletEnabled val="1"/>
        </dgm:presLayoutVars>
      </dgm:prSet>
      <dgm:spPr/>
    </dgm:pt>
    <dgm:pt modelId="{B09C8856-8283-4B4C-9759-D25FEE38E1D8}" type="pres">
      <dgm:prSet presAssocID="{103282A0-399A-4F61-88B4-265981F4CD63}" presName="Name11" presStyleLbl="parChTrans1D1" presStyleIdx="6" presStyleCnt="8"/>
      <dgm:spPr/>
    </dgm:pt>
    <dgm:pt modelId="{72DEFBF1-3B3D-4BDB-A76B-05CD3C66A96F}" type="pres">
      <dgm:prSet presAssocID="{ECE5BDE0-9A2E-45EC-B0C1-2A9F5A60A743}" presName="txAndLines1" presStyleCnt="0"/>
      <dgm:spPr/>
    </dgm:pt>
    <dgm:pt modelId="{160B3E9D-5ABA-44AD-A2F6-5F6640CC5DF0}" type="pres">
      <dgm:prSet presAssocID="{ECE5BDE0-9A2E-45EC-B0C1-2A9F5A60A743}" presName="anchor1" presStyleCnt="0"/>
      <dgm:spPr/>
    </dgm:pt>
    <dgm:pt modelId="{25CC70A4-3597-4CAE-8492-13A32ABEFA9B}" type="pres">
      <dgm:prSet presAssocID="{ECE5BDE0-9A2E-45EC-B0C1-2A9F5A60A743}" presName="backup1" presStyleCnt="0"/>
      <dgm:spPr/>
    </dgm:pt>
    <dgm:pt modelId="{A4E90AF5-F1F4-4759-A311-8D233762EEB8}" type="pres">
      <dgm:prSet presAssocID="{ECE5BDE0-9A2E-45EC-B0C1-2A9F5A60A743}" presName="preLine1" presStyleLbl="parChTrans1D1" presStyleIdx="7" presStyleCnt="8"/>
      <dgm:spPr/>
    </dgm:pt>
    <dgm:pt modelId="{DCA8886F-971F-4C43-8C31-24E41A7D506B}" type="pres">
      <dgm:prSet presAssocID="{ECE5BDE0-9A2E-45EC-B0C1-2A9F5A60A743}" presName="desTx1" presStyleLbl="revTx" presStyleIdx="0" presStyleCnt="0">
        <dgm:presLayoutVars>
          <dgm:bulletEnabled val="1"/>
        </dgm:presLayoutVars>
      </dgm:prSet>
      <dgm:spPr/>
    </dgm:pt>
  </dgm:ptLst>
  <dgm:cxnLst>
    <dgm:cxn modelId="{A250F60C-AD9B-47F7-9547-387AD186021A}" srcId="{38E33542-1D6E-493E-8860-759548CEE1D1}" destId="{ECE5BDE0-9A2E-45EC-B0C1-2A9F5A60A743}" srcOrd="3" destOrd="0" parTransId="{103282A0-399A-4F61-88B4-265981F4CD63}" sibTransId="{541B0675-E1FF-49FE-B7A4-6B860363B0C4}"/>
    <dgm:cxn modelId="{DA55FE61-60E4-4A54-84AF-EA2244D10CFE}" srcId="{38E33542-1D6E-493E-8860-759548CEE1D1}" destId="{FECE2E1F-E9FB-4FB7-97A4-458BA7ABC925}" srcOrd="0" destOrd="0" parTransId="{BBA7796F-4831-41D2-87E6-10D2C1BCCDF3}" sibTransId="{3A3BBD0A-B0CE-42E2-8C0D-7942EF3CD9D4}"/>
    <dgm:cxn modelId="{FEE68E42-DBB5-47E3-8F4A-451DDCE5D696}" type="presOf" srcId="{ECE5BDE0-9A2E-45EC-B0C1-2A9F5A60A743}" destId="{DCA8886F-971F-4C43-8C31-24E41A7D506B}" srcOrd="0" destOrd="0" presId="urn:microsoft.com/office/officeart/2009/3/layout/SubStepProcess"/>
    <dgm:cxn modelId="{E352256E-F7E4-404F-839E-77F5D149C162}" srcId="{DF042595-7539-41D0-8C49-5242B3A96FAA}" destId="{38E33542-1D6E-493E-8860-759548CEE1D1}" srcOrd="0" destOrd="0" parTransId="{208E439F-B28D-4E9F-9C67-D0809A55E5EC}" sibTransId="{79A70062-ACE7-4FFC-97F2-A1BB80EE0BA2}"/>
    <dgm:cxn modelId="{C8B5E19D-3375-48AF-BC34-06EFEFB163CB}" type="presOf" srcId="{DF042595-7539-41D0-8C49-5242B3A96FAA}" destId="{B634E80B-88DF-4240-AA2A-7D3800438D7C}" srcOrd="0" destOrd="0" presId="urn:microsoft.com/office/officeart/2009/3/layout/SubStepProcess"/>
    <dgm:cxn modelId="{B03345B6-70EC-4656-B28C-10F032E7823F}" srcId="{38E33542-1D6E-493E-8860-759548CEE1D1}" destId="{AE9CC427-9736-4591-89D5-097A20666E15}" srcOrd="2" destOrd="0" parTransId="{C26C3C6C-B0A8-4395-80C7-289066C8E270}" sibTransId="{6740EEC1-2BFD-41B4-B014-380B9EA707B1}"/>
    <dgm:cxn modelId="{F5044CB9-204F-4DA0-B938-441D74960985}" type="presOf" srcId="{38E33542-1D6E-493E-8860-759548CEE1D1}" destId="{B1AC62CE-5F59-41BB-B1B9-64FB6C1ED5E2}" srcOrd="0" destOrd="0" presId="urn:microsoft.com/office/officeart/2009/3/layout/SubStepProcess"/>
    <dgm:cxn modelId="{788479BA-2F1E-4753-A4ED-0550F7547BB0}" type="presOf" srcId="{7237A08C-EF2D-4C7F-8398-3784B757C66A}" destId="{2520C33A-6352-4865-87A7-FA20329E0EC0}" srcOrd="0" destOrd="0" presId="urn:microsoft.com/office/officeart/2009/3/layout/SubStepProcess"/>
    <dgm:cxn modelId="{E972B3BD-62D0-43D4-BB5B-A2337EA55874}" type="presOf" srcId="{AE9CC427-9736-4591-89D5-097A20666E15}" destId="{13416DE7-71B1-4F0B-8AB2-79F89D0D62A0}" srcOrd="0" destOrd="0" presId="urn:microsoft.com/office/officeart/2009/3/layout/SubStepProcess"/>
    <dgm:cxn modelId="{B1071EC7-2B2E-4E3A-A4AD-A25CDE7CEBC0}" type="presOf" srcId="{FECE2E1F-E9FB-4FB7-97A4-458BA7ABC925}" destId="{6842164C-EC89-4A86-B43E-348EE2781277}" srcOrd="0" destOrd="0" presId="urn:microsoft.com/office/officeart/2009/3/layout/SubStepProcess"/>
    <dgm:cxn modelId="{9C15B3CD-84D7-4B21-8DC6-F63DD3DDEAA1}" srcId="{38E33542-1D6E-493E-8860-759548CEE1D1}" destId="{7237A08C-EF2D-4C7F-8398-3784B757C66A}" srcOrd="1" destOrd="0" parTransId="{80D5B28C-4B05-4158-BED5-D6C102F08724}" sibTransId="{8E2775CD-8B33-4A2B-B371-E4411D535508}"/>
    <dgm:cxn modelId="{2070705F-929D-4D4D-9804-336EED480928}" type="presParOf" srcId="{B634E80B-88DF-4240-AA2A-7D3800438D7C}" destId="{B1AC62CE-5F59-41BB-B1B9-64FB6C1ED5E2}" srcOrd="0" destOrd="0" presId="urn:microsoft.com/office/officeart/2009/3/layout/SubStepProcess"/>
    <dgm:cxn modelId="{32957F4D-370A-4902-8052-8F418A2019FB}" type="presParOf" srcId="{B634E80B-88DF-4240-AA2A-7D3800438D7C}" destId="{FBB43A34-7D33-44E7-95F6-ADD32CBA9C3A}" srcOrd="1" destOrd="0" presId="urn:microsoft.com/office/officeart/2009/3/layout/SubStepProcess"/>
    <dgm:cxn modelId="{B43B2767-BCEF-4A69-B51A-AFDA554A8DAB}" type="presParOf" srcId="{B634E80B-88DF-4240-AA2A-7D3800438D7C}" destId="{676CB4D4-B823-455A-B56E-41DA615D9856}" srcOrd="2" destOrd="0" presId="urn:microsoft.com/office/officeart/2009/3/layout/SubStepProcess"/>
    <dgm:cxn modelId="{673EBD4A-7B6E-4AAD-9549-D7D67AEA9EAF}" type="presParOf" srcId="{676CB4D4-B823-455A-B56E-41DA615D9856}" destId="{F6265586-F8E3-4B75-A3B3-DAD14355832A}" srcOrd="0" destOrd="0" presId="urn:microsoft.com/office/officeart/2009/3/layout/SubStepProcess"/>
    <dgm:cxn modelId="{578C35AC-54C2-4FC9-A058-70AF80F9276B}" type="presParOf" srcId="{676CB4D4-B823-455A-B56E-41DA615D9856}" destId="{F0A0E2D7-6EAA-4100-80B6-1B5D3D579544}" srcOrd="1" destOrd="0" presId="urn:microsoft.com/office/officeart/2009/3/layout/SubStepProcess"/>
    <dgm:cxn modelId="{6B9B45BA-A894-485F-AE9A-F07CD4D64567}" type="presParOf" srcId="{F0A0E2D7-6EAA-4100-80B6-1B5D3D579544}" destId="{C21C6D42-2EAE-439E-9F48-D85691506AE3}" srcOrd="0" destOrd="0" presId="urn:microsoft.com/office/officeart/2009/3/layout/SubStepProcess"/>
    <dgm:cxn modelId="{9570809E-F3FC-46CE-957F-2A406CB16645}" type="presParOf" srcId="{F0A0E2D7-6EAA-4100-80B6-1B5D3D579544}" destId="{DBAAA930-6086-43B4-A5F1-BE495819A9C6}" srcOrd="1" destOrd="0" presId="urn:microsoft.com/office/officeart/2009/3/layout/SubStepProcess"/>
    <dgm:cxn modelId="{78FCC34C-0A20-4F52-BFB7-05AD4FD1E13B}" type="presParOf" srcId="{F0A0E2D7-6EAA-4100-80B6-1B5D3D579544}" destId="{2C56F3FE-E8E4-4807-80CF-A1DAC45AB37D}" srcOrd="2" destOrd="0" presId="urn:microsoft.com/office/officeart/2009/3/layout/SubStepProcess"/>
    <dgm:cxn modelId="{638DC38A-31C4-4359-BB8B-A71A82AB83CC}" type="presParOf" srcId="{F0A0E2D7-6EAA-4100-80B6-1B5D3D579544}" destId="{6842164C-EC89-4A86-B43E-348EE2781277}" srcOrd="3" destOrd="0" presId="urn:microsoft.com/office/officeart/2009/3/layout/SubStepProcess"/>
    <dgm:cxn modelId="{A3095012-2607-4634-9B92-497F27253A48}" type="presParOf" srcId="{676CB4D4-B823-455A-B56E-41DA615D9856}" destId="{FED3D674-37D5-47C7-8580-70762B11510C}" srcOrd="2" destOrd="0" presId="urn:microsoft.com/office/officeart/2009/3/layout/SubStepProcess"/>
    <dgm:cxn modelId="{423BF6BC-5B8D-4A62-92FF-D7E90CC8F935}" type="presParOf" srcId="{676CB4D4-B823-455A-B56E-41DA615D9856}" destId="{3F8CE3C2-43BC-48D7-89E5-54044CC5301B}" srcOrd="3" destOrd="0" presId="urn:microsoft.com/office/officeart/2009/3/layout/SubStepProcess"/>
    <dgm:cxn modelId="{A78B8909-7B79-44CA-9360-B049DA6A9706}" type="presParOf" srcId="{3F8CE3C2-43BC-48D7-89E5-54044CC5301B}" destId="{B92AD4A9-B4E0-4491-A8FA-B9036014BFB0}" srcOrd="0" destOrd="0" presId="urn:microsoft.com/office/officeart/2009/3/layout/SubStepProcess"/>
    <dgm:cxn modelId="{E7F92A2D-CCF1-4B0B-BC2F-87256D434BA7}" type="presParOf" srcId="{3F8CE3C2-43BC-48D7-89E5-54044CC5301B}" destId="{4BC9FBA3-E58E-4062-9A07-1139795A2792}" srcOrd="1" destOrd="0" presId="urn:microsoft.com/office/officeart/2009/3/layout/SubStepProcess"/>
    <dgm:cxn modelId="{901A5360-38FC-4A07-BA91-C45A4FDEB41F}" type="presParOf" srcId="{3F8CE3C2-43BC-48D7-89E5-54044CC5301B}" destId="{B08DBF08-B74C-4527-9E54-796B7D5D376A}" srcOrd="2" destOrd="0" presId="urn:microsoft.com/office/officeart/2009/3/layout/SubStepProcess"/>
    <dgm:cxn modelId="{79E8BD7A-EBAA-447C-9D46-D33ADF03A128}" type="presParOf" srcId="{3F8CE3C2-43BC-48D7-89E5-54044CC5301B}" destId="{2520C33A-6352-4865-87A7-FA20329E0EC0}" srcOrd="3" destOrd="0" presId="urn:microsoft.com/office/officeart/2009/3/layout/SubStepProcess"/>
    <dgm:cxn modelId="{4A65492D-CF2B-4F84-955C-EC72CB1E4C2E}" type="presParOf" srcId="{676CB4D4-B823-455A-B56E-41DA615D9856}" destId="{79B75CCD-871E-4812-92D4-5356C05D600A}" srcOrd="4" destOrd="0" presId="urn:microsoft.com/office/officeart/2009/3/layout/SubStepProcess"/>
    <dgm:cxn modelId="{3FA4084E-E56F-4B87-8EEA-3984D0B2E598}" type="presParOf" srcId="{676CB4D4-B823-455A-B56E-41DA615D9856}" destId="{0FF4A743-D56B-44D8-941D-4678E84CA6CB}" srcOrd="5" destOrd="0" presId="urn:microsoft.com/office/officeart/2009/3/layout/SubStepProcess"/>
    <dgm:cxn modelId="{6BEA6130-EAC4-466A-B9D4-0143E76611DC}" type="presParOf" srcId="{0FF4A743-D56B-44D8-941D-4678E84CA6CB}" destId="{23254587-DEA7-4339-99E9-ACEED469DF57}" srcOrd="0" destOrd="0" presId="urn:microsoft.com/office/officeart/2009/3/layout/SubStepProcess"/>
    <dgm:cxn modelId="{25DA3ABC-B5A5-4637-B7F7-7D2982F0390C}" type="presParOf" srcId="{0FF4A743-D56B-44D8-941D-4678E84CA6CB}" destId="{FF4F6AA5-4FFE-471C-9843-BE1E74223694}" srcOrd="1" destOrd="0" presId="urn:microsoft.com/office/officeart/2009/3/layout/SubStepProcess"/>
    <dgm:cxn modelId="{11CE081C-51CD-4483-8D92-C76A64C6F772}" type="presParOf" srcId="{0FF4A743-D56B-44D8-941D-4678E84CA6CB}" destId="{2779B4E6-A61C-424A-A73D-E00EEF53FF64}" srcOrd="2" destOrd="0" presId="urn:microsoft.com/office/officeart/2009/3/layout/SubStepProcess"/>
    <dgm:cxn modelId="{81CCFFB2-E6C6-43F1-8EAD-117AA4530142}" type="presParOf" srcId="{0FF4A743-D56B-44D8-941D-4678E84CA6CB}" destId="{13416DE7-71B1-4F0B-8AB2-79F89D0D62A0}" srcOrd="3" destOrd="0" presId="urn:microsoft.com/office/officeart/2009/3/layout/SubStepProcess"/>
    <dgm:cxn modelId="{3A1BD5D8-3496-460C-B8A5-C9F984DBAAF2}" type="presParOf" srcId="{676CB4D4-B823-455A-B56E-41DA615D9856}" destId="{B09C8856-8283-4B4C-9759-D25FEE38E1D8}" srcOrd="6" destOrd="0" presId="urn:microsoft.com/office/officeart/2009/3/layout/SubStepProcess"/>
    <dgm:cxn modelId="{D416D1C1-2F9F-43F4-970D-505EAD05005C}" type="presParOf" srcId="{676CB4D4-B823-455A-B56E-41DA615D9856}" destId="{72DEFBF1-3B3D-4BDB-A76B-05CD3C66A96F}" srcOrd="7" destOrd="0" presId="urn:microsoft.com/office/officeart/2009/3/layout/SubStepProcess"/>
    <dgm:cxn modelId="{665D68B6-9A26-42A8-A514-8AF130EFFB4B}" type="presParOf" srcId="{72DEFBF1-3B3D-4BDB-A76B-05CD3C66A96F}" destId="{160B3E9D-5ABA-44AD-A2F6-5F6640CC5DF0}" srcOrd="0" destOrd="0" presId="urn:microsoft.com/office/officeart/2009/3/layout/SubStepProcess"/>
    <dgm:cxn modelId="{5DD19984-8A9C-467E-9116-4B7BB4BF9F19}" type="presParOf" srcId="{72DEFBF1-3B3D-4BDB-A76B-05CD3C66A96F}" destId="{25CC70A4-3597-4CAE-8492-13A32ABEFA9B}" srcOrd="1" destOrd="0" presId="urn:microsoft.com/office/officeart/2009/3/layout/SubStepProcess"/>
    <dgm:cxn modelId="{CB046FEF-84F0-4F76-B4CA-44F3F167F95E}" type="presParOf" srcId="{72DEFBF1-3B3D-4BDB-A76B-05CD3C66A96F}" destId="{A4E90AF5-F1F4-4759-A311-8D233762EEB8}" srcOrd="2" destOrd="0" presId="urn:microsoft.com/office/officeart/2009/3/layout/SubStepProcess"/>
    <dgm:cxn modelId="{A3EA7EE1-1DAE-4406-B87A-454D327918A1}" type="presParOf" srcId="{72DEFBF1-3B3D-4BDB-A76B-05CD3C66A96F}" destId="{DCA8886F-971F-4C43-8C31-24E41A7D506B}" srcOrd="3" destOrd="0" presId="urn:microsoft.com/office/officeart/2009/3/layout/SubStepProcess"/>
  </dgm:cxnLst>
  <dgm:bg/>
  <dgm:whole/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97C592A4-EFDC-4E5F-BADC-FEBCB1AC68C9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B0E3DD8A-D609-4DB7-BA12-E8C31B769369}">
      <dgm:prSet/>
      <dgm:spPr/>
      <dgm:t>
        <a:bodyPr/>
        <a:lstStyle/>
        <a:p>
          <a:r>
            <a:rPr lang="zh-CN"/>
            <a:t>图像定义</a:t>
          </a:r>
        </a:p>
      </dgm:t>
    </dgm:pt>
    <dgm:pt modelId="{D8980D02-17D7-42B2-AC96-8E9982174955}" cxnId="{37DB6CEB-D095-4A02-8137-60D6C9AE2D22}" type="parTrans">
      <dgm:prSet/>
      <dgm:spPr/>
      <dgm:t>
        <a:bodyPr/>
        <a:lstStyle/>
        <a:p>
          <a:endParaRPr lang="zh-CN" altLang="en-US"/>
        </a:p>
      </dgm:t>
    </dgm:pt>
    <dgm:pt modelId="{D45570A0-4FAF-4C7B-8DAD-B197F8CCA2E2}" cxnId="{37DB6CEB-D095-4A02-8137-60D6C9AE2D22}" type="sibTrans">
      <dgm:prSet/>
      <dgm:spPr/>
      <dgm:t>
        <a:bodyPr/>
        <a:lstStyle/>
        <a:p>
          <a:endParaRPr lang="zh-CN" altLang="en-US"/>
        </a:p>
      </dgm:t>
    </dgm:pt>
    <dgm:pt modelId="{38CB0640-7BF4-4068-A5D3-36A99A756EFD}">
      <dgm:prSet/>
      <dgm:spPr/>
      <dgm:t>
        <a:bodyPr/>
        <a:lstStyle/>
        <a:p>
          <a:r>
            <a:rPr lang="zh-CN"/>
            <a:t>数字图像要素</a:t>
          </a:r>
        </a:p>
      </dgm:t>
    </dgm:pt>
    <dgm:pt modelId="{8A5023A4-1BC6-4821-8208-32BF2542B3F3}" cxnId="{45FB7801-9DB4-4C1A-AA3F-BAE076E716AD}" type="parTrans">
      <dgm:prSet/>
      <dgm:spPr/>
      <dgm:t>
        <a:bodyPr/>
        <a:lstStyle/>
        <a:p>
          <a:endParaRPr lang="zh-CN" altLang="en-US"/>
        </a:p>
      </dgm:t>
    </dgm:pt>
    <dgm:pt modelId="{E05BB778-E887-4EC2-BBFB-C36622797141}" cxnId="{45FB7801-9DB4-4C1A-AA3F-BAE076E716AD}" type="sibTrans">
      <dgm:prSet/>
      <dgm:spPr/>
      <dgm:t>
        <a:bodyPr/>
        <a:lstStyle/>
        <a:p>
          <a:endParaRPr lang="zh-CN" altLang="en-US"/>
        </a:p>
      </dgm:t>
    </dgm:pt>
    <dgm:pt modelId="{CD2EDB76-A835-4A35-8D79-44A8E39D137F}">
      <dgm:prSet/>
      <dgm:spPr/>
      <dgm:t>
        <a:bodyPr/>
        <a:lstStyle/>
        <a:p>
          <a:r>
            <a:rPr lang="zh-CN"/>
            <a:t>数字图像处理定义及方式</a:t>
          </a:r>
        </a:p>
      </dgm:t>
    </dgm:pt>
    <dgm:pt modelId="{74B576E5-EB54-4CFA-96F4-B75541694F74}" cxnId="{784CEC47-605C-461F-8820-741DFDE3D0AD}" type="parTrans">
      <dgm:prSet/>
      <dgm:spPr/>
      <dgm:t>
        <a:bodyPr/>
        <a:lstStyle/>
        <a:p>
          <a:endParaRPr lang="zh-CN" altLang="en-US"/>
        </a:p>
      </dgm:t>
    </dgm:pt>
    <dgm:pt modelId="{35A8A4FA-A70D-4E7D-89EB-6063A55AC2E1}" cxnId="{784CEC47-605C-461F-8820-741DFDE3D0AD}" type="sibTrans">
      <dgm:prSet/>
      <dgm:spPr/>
      <dgm:t>
        <a:bodyPr/>
        <a:lstStyle/>
        <a:p>
          <a:endParaRPr lang="zh-CN" altLang="en-US"/>
        </a:p>
      </dgm:t>
    </dgm:pt>
    <dgm:pt modelId="{0F41E003-DDD3-40BC-955F-7E3A093D93DF}">
      <dgm:prSet/>
      <dgm:spPr/>
      <dgm:t>
        <a:bodyPr/>
        <a:lstStyle/>
        <a:p>
          <a:r>
            <a:rPr lang="zh-CN"/>
            <a:t>图像处理应用</a:t>
          </a:r>
        </a:p>
      </dgm:t>
    </dgm:pt>
    <dgm:pt modelId="{EA2C6290-C3E7-4F35-8BCD-607BF3DF6B83}" cxnId="{BF490C32-C03D-403A-BF55-A4AA8AC3E989}" type="parTrans">
      <dgm:prSet/>
      <dgm:spPr/>
      <dgm:t>
        <a:bodyPr/>
        <a:lstStyle/>
        <a:p>
          <a:endParaRPr lang="zh-CN" altLang="en-US"/>
        </a:p>
      </dgm:t>
    </dgm:pt>
    <dgm:pt modelId="{D7FA83A6-2764-40FE-BC72-D41B864FF1BD}" cxnId="{BF490C32-C03D-403A-BF55-A4AA8AC3E989}" type="sibTrans">
      <dgm:prSet/>
      <dgm:spPr/>
      <dgm:t>
        <a:bodyPr/>
        <a:lstStyle/>
        <a:p>
          <a:endParaRPr lang="zh-CN" altLang="en-US"/>
        </a:p>
      </dgm:t>
    </dgm:pt>
    <dgm:pt modelId="{EEB80391-7E95-437A-868F-F7BA31EB7031}" type="pres">
      <dgm:prSet presAssocID="{97C592A4-EFDC-4E5F-BADC-FEBCB1AC68C9}" presName="Name0" presStyleCnt="0">
        <dgm:presLayoutVars>
          <dgm:dir/>
          <dgm:resizeHandles val="exact"/>
        </dgm:presLayoutVars>
      </dgm:prSet>
      <dgm:spPr/>
    </dgm:pt>
    <dgm:pt modelId="{39CA6B46-D1D3-460A-AFD1-1D60F88781AC}" type="pres">
      <dgm:prSet presAssocID="{B0E3DD8A-D609-4DB7-BA12-E8C31B769369}" presName="node" presStyleLbl="node1" presStyleIdx="0" presStyleCnt="4">
        <dgm:presLayoutVars>
          <dgm:bulletEnabled val="1"/>
        </dgm:presLayoutVars>
      </dgm:prSet>
      <dgm:spPr/>
    </dgm:pt>
    <dgm:pt modelId="{C293A32B-B61B-49C5-B266-2DA10A2B50F1}" type="pres">
      <dgm:prSet presAssocID="{D45570A0-4FAF-4C7B-8DAD-B197F8CCA2E2}" presName="sibTrans" presStyleCnt="0"/>
      <dgm:spPr/>
    </dgm:pt>
    <dgm:pt modelId="{0AE3BD82-D58E-46AB-A8A1-43BF1BEB3D2F}" type="pres">
      <dgm:prSet presAssocID="{38CB0640-7BF4-4068-A5D3-36A99A756EFD}" presName="node" presStyleLbl="node1" presStyleIdx="1" presStyleCnt="4">
        <dgm:presLayoutVars>
          <dgm:bulletEnabled val="1"/>
        </dgm:presLayoutVars>
      </dgm:prSet>
      <dgm:spPr/>
    </dgm:pt>
    <dgm:pt modelId="{59C746A9-9C47-4B5B-AE16-304F137385C7}" type="pres">
      <dgm:prSet presAssocID="{E05BB778-E887-4EC2-BBFB-C36622797141}" presName="sibTrans" presStyleCnt="0"/>
      <dgm:spPr/>
    </dgm:pt>
    <dgm:pt modelId="{9D709599-1189-4AA1-809C-057DF51979A2}" type="pres">
      <dgm:prSet presAssocID="{CD2EDB76-A835-4A35-8D79-44A8E39D137F}" presName="node" presStyleLbl="node1" presStyleIdx="2" presStyleCnt="4">
        <dgm:presLayoutVars>
          <dgm:bulletEnabled val="1"/>
        </dgm:presLayoutVars>
      </dgm:prSet>
      <dgm:spPr/>
    </dgm:pt>
    <dgm:pt modelId="{7A331988-5330-436D-90F4-6A2F7CBE0D10}" type="pres">
      <dgm:prSet presAssocID="{35A8A4FA-A70D-4E7D-89EB-6063A55AC2E1}" presName="sibTrans" presStyleCnt="0"/>
      <dgm:spPr/>
    </dgm:pt>
    <dgm:pt modelId="{2D0F8669-67F7-4C26-AA90-55B380C889DB}" type="pres">
      <dgm:prSet presAssocID="{0F41E003-DDD3-40BC-955F-7E3A093D93DF}" presName="node" presStyleLbl="node1" presStyleIdx="3" presStyleCnt="4">
        <dgm:presLayoutVars>
          <dgm:bulletEnabled val="1"/>
        </dgm:presLayoutVars>
      </dgm:prSet>
      <dgm:spPr/>
    </dgm:pt>
  </dgm:ptLst>
  <dgm:cxnLst>
    <dgm:cxn modelId="{45FB7801-9DB4-4C1A-AA3F-BAE076E716AD}" srcId="{97C592A4-EFDC-4E5F-BADC-FEBCB1AC68C9}" destId="{38CB0640-7BF4-4068-A5D3-36A99A756EFD}" srcOrd="1" destOrd="0" parTransId="{8A5023A4-1BC6-4821-8208-32BF2542B3F3}" sibTransId="{E05BB778-E887-4EC2-BBFB-C36622797141}"/>
    <dgm:cxn modelId="{DBEC1F29-9BF1-49A7-A099-C96F297930C0}" type="presOf" srcId="{38CB0640-7BF4-4068-A5D3-36A99A756EFD}" destId="{0AE3BD82-D58E-46AB-A8A1-43BF1BEB3D2F}" srcOrd="0" destOrd="0" presId="urn:microsoft.com/office/officeart/2005/8/layout/hList6"/>
    <dgm:cxn modelId="{F37BD52D-073E-45DC-82AD-78E6B7CC0989}" type="presOf" srcId="{B0E3DD8A-D609-4DB7-BA12-E8C31B769369}" destId="{39CA6B46-D1D3-460A-AFD1-1D60F88781AC}" srcOrd="0" destOrd="0" presId="urn:microsoft.com/office/officeart/2005/8/layout/hList6"/>
    <dgm:cxn modelId="{BF490C32-C03D-403A-BF55-A4AA8AC3E989}" srcId="{97C592A4-EFDC-4E5F-BADC-FEBCB1AC68C9}" destId="{0F41E003-DDD3-40BC-955F-7E3A093D93DF}" srcOrd="3" destOrd="0" parTransId="{EA2C6290-C3E7-4F35-8BCD-607BF3DF6B83}" sibTransId="{D7FA83A6-2764-40FE-BC72-D41B864FF1BD}"/>
    <dgm:cxn modelId="{D922483E-A4ED-44B8-B69B-731F48B14611}" type="presOf" srcId="{97C592A4-EFDC-4E5F-BADC-FEBCB1AC68C9}" destId="{EEB80391-7E95-437A-868F-F7BA31EB7031}" srcOrd="0" destOrd="0" presId="urn:microsoft.com/office/officeart/2005/8/layout/hList6"/>
    <dgm:cxn modelId="{784CEC47-605C-461F-8820-741DFDE3D0AD}" srcId="{97C592A4-EFDC-4E5F-BADC-FEBCB1AC68C9}" destId="{CD2EDB76-A835-4A35-8D79-44A8E39D137F}" srcOrd="2" destOrd="0" parTransId="{74B576E5-EB54-4CFA-96F4-B75541694F74}" sibTransId="{35A8A4FA-A70D-4E7D-89EB-6063A55AC2E1}"/>
    <dgm:cxn modelId="{C66F4F97-0342-4BC4-A088-A2D7173DEC61}" type="presOf" srcId="{0F41E003-DDD3-40BC-955F-7E3A093D93DF}" destId="{2D0F8669-67F7-4C26-AA90-55B380C889DB}" srcOrd="0" destOrd="0" presId="urn:microsoft.com/office/officeart/2005/8/layout/hList6"/>
    <dgm:cxn modelId="{D89EC3D8-A84C-4DD7-B0A0-53C1A455DC68}" type="presOf" srcId="{CD2EDB76-A835-4A35-8D79-44A8E39D137F}" destId="{9D709599-1189-4AA1-809C-057DF51979A2}" srcOrd="0" destOrd="0" presId="urn:microsoft.com/office/officeart/2005/8/layout/hList6"/>
    <dgm:cxn modelId="{37DB6CEB-D095-4A02-8137-60D6C9AE2D22}" srcId="{97C592A4-EFDC-4E5F-BADC-FEBCB1AC68C9}" destId="{B0E3DD8A-D609-4DB7-BA12-E8C31B769369}" srcOrd="0" destOrd="0" parTransId="{D8980D02-17D7-42B2-AC96-8E9982174955}" sibTransId="{D45570A0-4FAF-4C7B-8DAD-B197F8CCA2E2}"/>
    <dgm:cxn modelId="{D290B824-A025-46FE-AC0B-074C842ED269}" type="presParOf" srcId="{EEB80391-7E95-437A-868F-F7BA31EB7031}" destId="{39CA6B46-D1D3-460A-AFD1-1D60F88781AC}" srcOrd="0" destOrd="0" presId="urn:microsoft.com/office/officeart/2005/8/layout/hList6"/>
    <dgm:cxn modelId="{39880C25-48FF-4C32-8EAA-0911B03B4D9A}" type="presParOf" srcId="{EEB80391-7E95-437A-868F-F7BA31EB7031}" destId="{C293A32B-B61B-49C5-B266-2DA10A2B50F1}" srcOrd="1" destOrd="0" presId="urn:microsoft.com/office/officeart/2005/8/layout/hList6"/>
    <dgm:cxn modelId="{DF0768C6-3106-41C6-BE45-D668EF759938}" type="presParOf" srcId="{EEB80391-7E95-437A-868F-F7BA31EB7031}" destId="{0AE3BD82-D58E-46AB-A8A1-43BF1BEB3D2F}" srcOrd="2" destOrd="0" presId="urn:microsoft.com/office/officeart/2005/8/layout/hList6"/>
    <dgm:cxn modelId="{355917BC-526B-4B5B-917C-C3E18714D8D4}" type="presParOf" srcId="{EEB80391-7E95-437A-868F-F7BA31EB7031}" destId="{59C746A9-9C47-4B5B-AE16-304F137385C7}" srcOrd="3" destOrd="0" presId="urn:microsoft.com/office/officeart/2005/8/layout/hList6"/>
    <dgm:cxn modelId="{29423266-55E1-43C1-9FCF-FBF048027932}" type="presParOf" srcId="{EEB80391-7E95-437A-868F-F7BA31EB7031}" destId="{9D709599-1189-4AA1-809C-057DF51979A2}" srcOrd="4" destOrd="0" presId="urn:microsoft.com/office/officeart/2005/8/layout/hList6"/>
    <dgm:cxn modelId="{DE3F502A-4267-411E-A6A3-774F273B16AF}" type="presParOf" srcId="{EEB80391-7E95-437A-868F-F7BA31EB7031}" destId="{7A331988-5330-436D-90F4-6A2F7CBE0D10}" srcOrd="5" destOrd="0" presId="urn:microsoft.com/office/officeart/2005/8/layout/hList6"/>
    <dgm:cxn modelId="{108B777E-4D87-4F81-B8A4-057CEEA76E3C}" type="presParOf" srcId="{EEB80391-7E95-437A-868F-F7BA31EB7031}" destId="{2D0F8669-67F7-4C26-AA90-55B380C889DB}" srcOrd="6" destOrd="0" presId="urn:microsoft.com/office/officeart/2005/8/layout/hList6"/>
  </dgm:cxnLst>
  <dgm:bg/>
  <dgm:whole/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37570F15-796B-4E8A-B69C-67DC42F80802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0DD9427D-2DCF-4754-B836-81BBD1FD3D7A}">
      <dgm:prSet/>
      <dgm:spPr/>
      <dgm:t>
        <a:bodyPr/>
        <a:lstStyle/>
        <a:p>
          <a:r>
            <a:rPr lang="zh-CN"/>
            <a:t>是客观和主观的结合</a:t>
          </a:r>
        </a:p>
      </dgm:t>
    </dgm:pt>
    <dgm:pt modelId="{13027E31-D927-4945-8D81-671759696181}" cxnId="{F6D0BE95-5C9E-4370-AB72-4ED2A4102999}" type="parTrans">
      <dgm:prSet/>
      <dgm:spPr/>
      <dgm:t>
        <a:bodyPr/>
        <a:lstStyle/>
        <a:p>
          <a:endParaRPr lang="zh-CN" altLang="en-US"/>
        </a:p>
      </dgm:t>
    </dgm:pt>
    <dgm:pt modelId="{B2B3A9D1-9B44-4287-9020-5CE5D863313A}" cxnId="{F6D0BE95-5C9E-4370-AB72-4ED2A4102999}" type="sibTrans">
      <dgm:prSet/>
      <dgm:spPr/>
      <dgm:t>
        <a:bodyPr/>
        <a:lstStyle/>
        <a:p>
          <a:endParaRPr lang="zh-CN" altLang="en-US"/>
        </a:p>
      </dgm:t>
    </dgm:pt>
    <dgm:pt modelId="{7AF81253-4D7E-4342-9C3A-582E5927F217}">
      <dgm:prSet/>
      <dgm:spPr/>
      <dgm:t>
        <a:bodyPr/>
        <a:lstStyle/>
        <a:p>
          <a:r>
            <a:rPr lang="zh-CN"/>
            <a:t>“图”是物体投射或反射光的分布，“象”是人的视觉系统对图的接受在大脑中形成的印象或反映</a:t>
          </a:r>
        </a:p>
      </dgm:t>
    </dgm:pt>
    <dgm:pt modelId="{E45A63F8-5FA4-4B52-A3B0-EFA4FE02A80F}" cxnId="{D579F1B5-31F0-42C3-8A19-80719FD442D9}" type="parTrans">
      <dgm:prSet/>
      <dgm:spPr/>
      <dgm:t>
        <a:bodyPr/>
        <a:lstStyle/>
        <a:p>
          <a:endParaRPr lang="zh-CN" altLang="en-US"/>
        </a:p>
      </dgm:t>
    </dgm:pt>
    <dgm:pt modelId="{33649B2B-4E2F-401B-8833-3C745EFB3246}" cxnId="{D579F1B5-31F0-42C3-8A19-80719FD442D9}" type="sibTrans">
      <dgm:prSet/>
      <dgm:spPr/>
      <dgm:t>
        <a:bodyPr/>
        <a:lstStyle/>
        <a:p>
          <a:endParaRPr lang="zh-CN" altLang="en-US"/>
        </a:p>
      </dgm:t>
    </dgm:pt>
    <dgm:pt modelId="{AB48E484-BF84-4D15-954F-56790B218B9F}">
      <dgm:prSet/>
      <dgm:spPr/>
      <dgm:t>
        <a:bodyPr/>
        <a:lstStyle/>
        <a:p>
          <a:r>
            <a:rPr lang="zh-CN"/>
            <a:t>“一幅图像是一个东西的另一个表示”，是其所表示物体的信息的一个浓缩和高度概括</a:t>
          </a:r>
        </a:p>
      </dgm:t>
    </dgm:pt>
    <dgm:pt modelId="{5197D891-26A3-459F-B860-62B3E16CC676}" cxnId="{BA498BDC-C313-436F-9F5F-9AF0DAC6C30B}" type="parTrans">
      <dgm:prSet/>
      <dgm:spPr/>
      <dgm:t>
        <a:bodyPr/>
        <a:lstStyle/>
        <a:p>
          <a:endParaRPr lang="zh-CN" altLang="en-US"/>
        </a:p>
      </dgm:t>
    </dgm:pt>
    <dgm:pt modelId="{CEEFDFD6-AB58-40F9-9BA7-06F2D99BB080}" cxnId="{BA498BDC-C313-436F-9F5F-9AF0DAC6C30B}" type="sibTrans">
      <dgm:prSet/>
      <dgm:spPr/>
      <dgm:t>
        <a:bodyPr/>
        <a:lstStyle/>
        <a:p>
          <a:endParaRPr lang="zh-CN" altLang="en-US"/>
        </a:p>
      </dgm:t>
    </dgm:pt>
    <dgm:pt modelId="{C2937132-27FB-478E-A287-6097D6CC3908}" type="pres">
      <dgm:prSet presAssocID="{37570F15-796B-4E8A-B69C-67DC42F80802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8AA7336-4D8A-49F4-A5BD-73C536CC3924}" type="pres">
      <dgm:prSet presAssocID="{0DD9427D-2DCF-4754-B836-81BBD1FD3D7A}" presName="hierRoot1" presStyleCnt="0"/>
      <dgm:spPr/>
    </dgm:pt>
    <dgm:pt modelId="{94D74183-E7F8-43A1-B17C-6163B48783A6}" type="pres">
      <dgm:prSet presAssocID="{0DD9427D-2DCF-4754-B836-81BBD1FD3D7A}" presName="composite" presStyleCnt="0"/>
      <dgm:spPr/>
    </dgm:pt>
    <dgm:pt modelId="{3FB8CCC0-7AA4-49D3-B502-234C8565E5EB}" type="pres">
      <dgm:prSet presAssocID="{0DD9427D-2DCF-4754-B836-81BBD1FD3D7A}" presName="background" presStyleLbl="node0" presStyleIdx="0" presStyleCnt="1"/>
      <dgm:spPr/>
    </dgm:pt>
    <dgm:pt modelId="{158AE8D4-5680-4F22-A504-4D34E258E632}" type="pres">
      <dgm:prSet presAssocID="{0DD9427D-2DCF-4754-B836-81BBD1FD3D7A}" presName="text" presStyleLbl="fgAcc0" presStyleIdx="0" presStyleCnt="1">
        <dgm:presLayoutVars>
          <dgm:chPref val="3"/>
        </dgm:presLayoutVars>
      </dgm:prSet>
      <dgm:spPr/>
    </dgm:pt>
    <dgm:pt modelId="{749A1AA4-0A50-4559-919F-5076C1967B95}" type="pres">
      <dgm:prSet presAssocID="{0DD9427D-2DCF-4754-B836-81BBD1FD3D7A}" presName="hierChild2" presStyleCnt="0"/>
      <dgm:spPr/>
    </dgm:pt>
    <dgm:pt modelId="{C3AD971F-A2D3-4C81-A83E-CD2F2032FEFE}" type="pres">
      <dgm:prSet presAssocID="{E45A63F8-5FA4-4B52-A3B0-EFA4FE02A80F}" presName="Name10" presStyleLbl="parChTrans1D2" presStyleIdx="0" presStyleCnt="2"/>
      <dgm:spPr/>
    </dgm:pt>
    <dgm:pt modelId="{58E1C772-06FE-4605-8CA2-3F13BAE513BE}" type="pres">
      <dgm:prSet presAssocID="{7AF81253-4D7E-4342-9C3A-582E5927F217}" presName="hierRoot2" presStyleCnt="0"/>
      <dgm:spPr/>
    </dgm:pt>
    <dgm:pt modelId="{98C31865-2429-4ECD-BA51-208960F3057C}" type="pres">
      <dgm:prSet presAssocID="{7AF81253-4D7E-4342-9C3A-582E5927F217}" presName="composite2" presStyleCnt="0"/>
      <dgm:spPr/>
    </dgm:pt>
    <dgm:pt modelId="{E25A3B04-2353-4EAE-ACD1-C429564A1D59}" type="pres">
      <dgm:prSet presAssocID="{7AF81253-4D7E-4342-9C3A-582E5927F217}" presName="background2" presStyleLbl="node2" presStyleIdx="0" presStyleCnt="2"/>
      <dgm:spPr/>
    </dgm:pt>
    <dgm:pt modelId="{CAA2FC7B-8A99-4CDF-A3BF-E669A9ACDE5F}" type="pres">
      <dgm:prSet presAssocID="{7AF81253-4D7E-4342-9C3A-582E5927F217}" presName="text2" presStyleLbl="fgAcc2" presStyleIdx="0" presStyleCnt="2">
        <dgm:presLayoutVars>
          <dgm:chPref val="3"/>
        </dgm:presLayoutVars>
      </dgm:prSet>
      <dgm:spPr/>
    </dgm:pt>
    <dgm:pt modelId="{D32B5DCC-984B-48BC-9474-107B7AD8DC97}" type="pres">
      <dgm:prSet presAssocID="{7AF81253-4D7E-4342-9C3A-582E5927F217}" presName="hierChild3" presStyleCnt="0"/>
      <dgm:spPr/>
    </dgm:pt>
    <dgm:pt modelId="{C6DD8894-02B7-4756-8658-5E71AD6BDAED}" type="pres">
      <dgm:prSet presAssocID="{5197D891-26A3-459F-B860-62B3E16CC676}" presName="Name10" presStyleLbl="parChTrans1D2" presStyleIdx="1" presStyleCnt="2"/>
      <dgm:spPr/>
    </dgm:pt>
    <dgm:pt modelId="{6103C0C1-52B7-4A0C-B83B-D561A547725B}" type="pres">
      <dgm:prSet presAssocID="{AB48E484-BF84-4D15-954F-56790B218B9F}" presName="hierRoot2" presStyleCnt="0"/>
      <dgm:spPr/>
    </dgm:pt>
    <dgm:pt modelId="{E0F2C9A6-6F42-45EC-AE10-6D4D1F5D1661}" type="pres">
      <dgm:prSet presAssocID="{AB48E484-BF84-4D15-954F-56790B218B9F}" presName="composite2" presStyleCnt="0"/>
      <dgm:spPr/>
    </dgm:pt>
    <dgm:pt modelId="{60DB69F4-44BE-46D5-A2FC-9563ED1EC84E}" type="pres">
      <dgm:prSet presAssocID="{AB48E484-BF84-4D15-954F-56790B218B9F}" presName="background2" presStyleLbl="node2" presStyleIdx="1" presStyleCnt="2"/>
      <dgm:spPr/>
    </dgm:pt>
    <dgm:pt modelId="{4638A5C7-C35E-48E5-A378-9D07CFB95A98}" type="pres">
      <dgm:prSet presAssocID="{AB48E484-BF84-4D15-954F-56790B218B9F}" presName="text2" presStyleLbl="fgAcc2" presStyleIdx="1" presStyleCnt="2">
        <dgm:presLayoutVars>
          <dgm:chPref val="3"/>
        </dgm:presLayoutVars>
      </dgm:prSet>
      <dgm:spPr/>
    </dgm:pt>
    <dgm:pt modelId="{25CF6394-1BF1-4E5F-8F18-9D82C18E832B}" type="pres">
      <dgm:prSet presAssocID="{AB48E484-BF84-4D15-954F-56790B218B9F}" presName="hierChild3" presStyleCnt="0"/>
      <dgm:spPr/>
    </dgm:pt>
  </dgm:ptLst>
  <dgm:cxnLst>
    <dgm:cxn modelId="{289DE11E-35D8-46D5-ABBA-F26BA3ABA227}" type="presOf" srcId="{5197D891-26A3-459F-B860-62B3E16CC676}" destId="{C6DD8894-02B7-4756-8658-5E71AD6BDAED}" srcOrd="0" destOrd="0" presId="urn:microsoft.com/office/officeart/2005/8/layout/hierarchy1"/>
    <dgm:cxn modelId="{81A3FF74-5D2A-4639-AD2E-0956C6A4E9A3}" type="presOf" srcId="{AB48E484-BF84-4D15-954F-56790B218B9F}" destId="{4638A5C7-C35E-48E5-A378-9D07CFB95A98}" srcOrd="0" destOrd="0" presId="urn:microsoft.com/office/officeart/2005/8/layout/hierarchy1"/>
    <dgm:cxn modelId="{E6604E56-FFFE-4DFC-B052-9601D60802B4}" type="presOf" srcId="{0DD9427D-2DCF-4754-B836-81BBD1FD3D7A}" destId="{158AE8D4-5680-4F22-A504-4D34E258E632}" srcOrd="0" destOrd="0" presId="urn:microsoft.com/office/officeart/2005/8/layout/hierarchy1"/>
    <dgm:cxn modelId="{F6D0BE95-5C9E-4370-AB72-4ED2A4102999}" srcId="{37570F15-796B-4E8A-B69C-67DC42F80802}" destId="{0DD9427D-2DCF-4754-B836-81BBD1FD3D7A}" srcOrd="0" destOrd="0" parTransId="{13027E31-D927-4945-8D81-671759696181}" sibTransId="{B2B3A9D1-9B44-4287-9020-5CE5D863313A}"/>
    <dgm:cxn modelId="{D579F1B5-31F0-42C3-8A19-80719FD442D9}" srcId="{0DD9427D-2DCF-4754-B836-81BBD1FD3D7A}" destId="{7AF81253-4D7E-4342-9C3A-582E5927F217}" srcOrd="0" destOrd="0" parTransId="{E45A63F8-5FA4-4B52-A3B0-EFA4FE02A80F}" sibTransId="{33649B2B-4E2F-401B-8833-3C745EFB3246}"/>
    <dgm:cxn modelId="{B66B61CF-5AFA-47C2-9FF1-F436427CEEB6}" type="presOf" srcId="{37570F15-796B-4E8A-B69C-67DC42F80802}" destId="{C2937132-27FB-478E-A287-6097D6CC3908}" srcOrd="0" destOrd="0" presId="urn:microsoft.com/office/officeart/2005/8/layout/hierarchy1"/>
    <dgm:cxn modelId="{BA498BDC-C313-436F-9F5F-9AF0DAC6C30B}" srcId="{0DD9427D-2DCF-4754-B836-81BBD1FD3D7A}" destId="{AB48E484-BF84-4D15-954F-56790B218B9F}" srcOrd="1" destOrd="0" parTransId="{5197D891-26A3-459F-B860-62B3E16CC676}" sibTransId="{CEEFDFD6-AB58-40F9-9BA7-06F2D99BB080}"/>
    <dgm:cxn modelId="{B40F12EE-D078-44FE-AE10-45E379F44FC6}" type="presOf" srcId="{E45A63F8-5FA4-4B52-A3B0-EFA4FE02A80F}" destId="{C3AD971F-A2D3-4C81-A83E-CD2F2032FEFE}" srcOrd="0" destOrd="0" presId="urn:microsoft.com/office/officeart/2005/8/layout/hierarchy1"/>
    <dgm:cxn modelId="{5282B6FC-5080-47BD-BFD2-18FB7ADC2E2E}" type="presOf" srcId="{7AF81253-4D7E-4342-9C3A-582E5927F217}" destId="{CAA2FC7B-8A99-4CDF-A3BF-E669A9ACDE5F}" srcOrd="0" destOrd="0" presId="urn:microsoft.com/office/officeart/2005/8/layout/hierarchy1"/>
    <dgm:cxn modelId="{703BAAE0-1527-4A1A-923F-896F3B1CECEE}" type="presParOf" srcId="{C2937132-27FB-478E-A287-6097D6CC3908}" destId="{98AA7336-4D8A-49F4-A5BD-73C536CC3924}" srcOrd="0" destOrd="0" presId="urn:microsoft.com/office/officeart/2005/8/layout/hierarchy1"/>
    <dgm:cxn modelId="{AB820D4E-4429-4230-AE03-29FFDF690CC6}" type="presParOf" srcId="{98AA7336-4D8A-49F4-A5BD-73C536CC3924}" destId="{94D74183-E7F8-43A1-B17C-6163B48783A6}" srcOrd="0" destOrd="0" presId="urn:microsoft.com/office/officeart/2005/8/layout/hierarchy1"/>
    <dgm:cxn modelId="{6D82391E-9C71-4A3D-87EB-27863B780BF2}" type="presParOf" srcId="{94D74183-E7F8-43A1-B17C-6163B48783A6}" destId="{3FB8CCC0-7AA4-49D3-B502-234C8565E5EB}" srcOrd="0" destOrd="0" presId="urn:microsoft.com/office/officeart/2005/8/layout/hierarchy1"/>
    <dgm:cxn modelId="{E6912B96-EEA7-4C20-9DEA-2276A61A06B9}" type="presParOf" srcId="{94D74183-E7F8-43A1-B17C-6163B48783A6}" destId="{158AE8D4-5680-4F22-A504-4D34E258E632}" srcOrd="1" destOrd="0" presId="urn:microsoft.com/office/officeart/2005/8/layout/hierarchy1"/>
    <dgm:cxn modelId="{5B910F26-20CE-469B-B16F-6EC34C900657}" type="presParOf" srcId="{98AA7336-4D8A-49F4-A5BD-73C536CC3924}" destId="{749A1AA4-0A50-4559-919F-5076C1967B95}" srcOrd="1" destOrd="0" presId="urn:microsoft.com/office/officeart/2005/8/layout/hierarchy1"/>
    <dgm:cxn modelId="{86DDF836-B03E-445E-8F72-6506E4E0F5FD}" type="presParOf" srcId="{749A1AA4-0A50-4559-919F-5076C1967B95}" destId="{C3AD971F-A2D3-4C81-A83E-CD2F2032FEFE}" srcOrd="0" destOrd="0" presId="urn:microsoft.com/office/officeart/2005/8/layout/hierarchy1"/>
    <dgm:cxn modelId="{6C20EE3C-CBD6-4E76-BDE4-BAF0F5FE2C9A}" type="presParOf" srcId="{749A1AA4-0A50-4559-919F-5076C1967B95}" destId="{58E1C772-06FE-4605-8CA2-3F13BAE513BE}" srcOrd="1" destOrd="0" presId="urn:microsoft.com/office/officeart/2005/8/layout/hierarchy1"/>
    <dgm:cxn modelId="{7023C68D-823B-4301-B7B0-947DB4992E46}" type="presParOf" srcId="{58E1C772-06FE-4605-8CA2-3F13BAE513BE}" destId="{98C31865-2429-4ECD-BA51-208960F3057C}" srcOrd="0" destOrd="0" presId="urn:microsoft.com/office/officeart/2005/8/layout/hierarchy1"/>
    <dgm:cxn modelId="{5101CD2C-0AF5-47BD-8544-E873A07F823E}" type="presParOf" srcId="{98C31865-2429-4ECD-BA51-208960F3057C}" destId="{E25A3B04-2353-4EAE-ACD1-C429564A1D59}" srcOrd="0" destOrd="0" presId="urn:microsoft.com/office/officeart/2005/8/layout/hierarchy1"/>
    <dgm:cxn modelId="{63A55367-8FFB-4C5F-B22F-22F32EEA025C}" type="presParOf" srcId="{98C31865-2429-4ECD-BA51-208960F3057C}" destId="{CAA2FC7B-8A99-4CDF-A3BF-E669A9ACDE5F}" srcOrd="1" destOrd="0" presId="urn:microsoft.com/office/officeart/2005/8/layout/hierarchy1"/>
    <dgm:cxn modelId="{6A0AC673-DCC8-480D-9D78-0B35CDFAFD88}" type="presParOf" srcId="{58E1C772-06FE-4605-8CA2-3F13BAE513BE}" destId="{D32B5DCC-984B-48BC-9474-107B7AD8DC97}" srcOrd="1" destOrd="0" presId="urn:microsoft.com/office/officeart/2005/8/layout/hierarchy1"/>
    <dgm:cxn modelId="{81867138-BAE3-4CF7-BE8D-8D8483D1AEBF}" type="presParOf" srcId="{749A1AA4-0A50-4559-919F-5076C1967B95}" destId="{C6DD8894-02B7-4756-8658-5E71AD6BDAED}" srcOrd="2" destOrd="0" presId="urn:microsoft.com/office/officeart/2005/8/layout/hierarchy1"/>
    <dgm:cxn modelId="{21E1951F-426D-49C5-8A12-FAAFAB70473D}" type="presParOf" srcId="{749A1AA4-0A50-4559-919F-5076C1967B95}" destId="{6103C0C1-52B7-4A0C-B83B-D561A547725B}" srcOrd="3" destOrd="0" presId="urn:microsoft.com/office/officeart/2005/8/layout/hierarchy1"/>
    <dgm:cxn modelId="{BD88BF30-1ABE-4D95-93D2-9CE0C5FE6C17}" type="presParOf" srcId="{6103C0C1-52B7-4A0C-B83B-D561A547725B}" destId="{E0F2C9A6-6F42-45EC-AE10-6D4D1F5D1661}" srcOrd="0" destOrd="0" presId="urn:microsoft.com/office/officeart/2005/8/layout/hierarchy1"/>
    <dgm:cxn modelId="{46AC4E44-07D1-4C78-9296-F285451F9E17}" type="presParOf" srcId="{E0F2C9A6-6F42-45EC-AE10-6D4D1F5D1661}" destId="{60DB69F4-44BE-46D5-A2FC-9563ED1EC84E}" srcOrd="0" destOrd="0" presId="urn:microsoft.com/office/officeart/2005/8/layout/hierarchy1"/>
    <dgm:cxn modelId="{10CE4EC9-FD8F-4055-B70C-AA72B48E2EB4}" type="presParOf" srcId="{E0F2C9A6-6F42-45EC-AE10-6D4D1F5D1661}" destId="{4638A5C7-C35E-48E5-A378-9D07CFB95A98}" srcOrd="1" destOrd="0" presId="urn:microsoft.com/office/officeart/2005/8/layout/hierarchy1"/>
    <dgm:cxn modelId="{08298372-66AE-4D2D-B425-C9051DDD6769}" type="presParOf" srcId="{6103C0C1-52B7-4A0C-B83B-D561A547725B}" destId="{25CF6394-1BF1-4E5F-8F18-9D82C18E832B}" srcOrd="1" destOrd="0" presId="urn:microsoft.com/office/officeart/2005/8/layout/hierarchy1"/>
  </dgm:cxnLst>
  <dgm:bg/>
  <dgm:whole/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AC03BA04-8496-4A38-8D5D-379D154F4387}" type="doc">
      <dgm:prSet loTypeId="urn:microsoft.com/office/officeart/2005/8/layout/hierarchy5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6742C069-372E-472E-ACE3-F7FBF4AE3690}">
      <dgm:prSet/>
      <dgm:spPr/>
      <dgm:t>
        <a:bodyPr/>
        <a:lstStyle/>
        <a:p>
          <a:r>
            <a:rPr lang="zh-CN"/>
            <a:t>图像</a:t>
          </a:r>
        </a:p>
      </dgm:t>
    </dgm:pt>
    <dgm:pt modelId="{321E3205-AAC9-422A-9ED2-2CC437523AB4}" cxnId="{038A2767-5551-4F91-A1C4-C0E87AA1BC3D}" type="parTrans">
      <dgm:prSet/>
      <dgm:spPr/>
      <dgm:t>
        <a:bodyPr/>
        <a:lstStyle/>
        <a:p>
          <a:endParaRPr lang="zh-CN" altLang="en-US"/>
        </a:p>
      </dgm:t>
    </dgm:pt>
    <dgm:pt modelId="{3EF9AB7A-26BD-415C-8D4E-80C1BC2ACF6B}" cxnId="{038A2767-5551-4F91-A1C4-C0E87AA1BC3D}" type="sibTrans">
      <dgm:prSet/>
      <dgm:spPr/>
      <dgm:t>
        <a:bodyPr/>
        <a:lstStyle/>
        <a:p>
          <a:endParaRPr lang="zh-CN" altLang="en-US"/>
        </a:p>
      </dgm:t>
    </dgm:pt>
    <dgm:pt modelId="{A51D3EB8-3D56-4980-BCFD-B090092878E7}">
      <dgm:prSet/>
      <dgm:spPr/>
      <dgm:t>
        <a:bodyPr/>
        <a:lstStyle/>
        <a:p>
          <a:r>
            <a:rPr lang="zh-CN"/>
            <a:t>模拟图像</a:t>
          </a:r>
        </a:p>
      </dgm:t>
    </dgm:pt>
    <dgm:pt modelId="{B2E62463-82E3-4195-BBCB-59B23193FCA2}" cxnId="{B3775A62-1202-4539-B590-6CC8FF59295C}" type="parTrans">
      <dgm:prSet/>
      <dgm:spPr/>
      <dgm:t>
        <a:bodyPr/>
        <a:lstStyle/>
        <a:p>
          <a:endParaRPr lang="zh-CN" altLang="en-US"/>
        </a:p>
      </dgm:t>
    </dgm:pt>
    <dgm:pt modelId="{FD386FDA-F0FC-4735-91AC-352046BFF08E}" cxnId="{B3775A62-1202-4539-B590-6CC8FF59295C}" type="sibTrans">
      <dgm:prSet/>
      <dgm:spPr/>
      <dgm:t>
        <a:bodyPr/>
        <a:lstStyle/>
        <a:p>
          <a:endParaRPr lang="zh-CN" altLang="en-US"/>
        </a:p>
      </dgm:t>
    </dgm:pt>
    <dgm:pt modelId="{264FB006-590E-4926-A636-D206886C506A}">
      <dgm:prSet/>
      <dgm:spPr/>
      <dgm:t>
        <a:bodyPr/>
        <a:lstStyle/>
        <a:p>
          <a:r>
            <a:rPr lang="zh-CN"/>
            <a:t>数字图像</a:t>
          </a:r>
        </a:p>
      </dgm:t>
    </dgm:pt>
    <dgm:pt modelId="{CDAB095E-04BA-4DBB-80FA-61813893F125}" cxnId="{14B5B2DC-F9C9-4786-906C-6D7E1048677B}" type="parTrans">
      <dgm:prSet/>
      <dgm:spPr/>
      <dgm:t>
        <a:bodyPr/>
        <a:lstStyle/>
        <a:p>
          <a:endParaRPr lang="zh-CN" altLang="en-US"/>
        </a:p>
      </dgm:t>
    </dgm:pt>
    <dgm:pt modelId="{CA9AA5DF-6CEE-43CE-A693-BEF395A91F42}" cxnId="{14B5B2DC-F9C9-4786-906C-6D7E1048677B}" type="sibTrans">
      <dgm:prSet/>
      <dgm:spPr/>
      <dgm:t>
        <a:bodyPr/>
        <a:lstStyle/>
        <a:p>
          <a:endParaRPr lang="zh-CN" altLang="en-US"/>
        </a:p>
      </dgm:t>
    </dgm:pt>
    <dgm:pt modelId="{368C08B3-67C9-467E-A92B-955C9957DC01}" type="pres">
      <dgm:prSet presAssocID="{AC03BA04-8496-4A38-8D5D-379D154F4387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2C7010B8-1850-4349-B380-5CFCA43E865C}" type="pres">
      <dgm:prSet presAssocID="{AC03BA04-8496-4A38-8D5D-379D154F4387}" presName="hierFlow" presStyleCnt="0"/>
      <dgm:spPr/>
    </dgm:pt>
    <dgm:pt modelId="{6C63DE75-2721-4760-8859-A44E8A9B5880}" type="pres">
      <dgm:prSet presAssocID="{AC03BA04-8496-4A38-8D5D-379D154F4387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38B9D757-3E60-40D6-9BC2-2B5CE8BB3496}" type="pres">
      <dgm:prSet presAssocID="{6742C069-372E-472E-ACE3-F7FBF4AE3690}" presName="Name17" presStyleCnt="0"/>
      <dgm:spPr/>
    </dgm:pt>
    <dgm:pt modelId="{AF1CD97B-7940-4353-AC07-7DFD789BA4C7}" type="pres">
      <dgm:prSet presAssocID="{6742C069-372E-472E-ACE3-F7FBF4AE3690}" presName="level1Shape" presStyleLbl="node0" presStyleIdx="0" presStyleCnt="1">
        <dgm:presLayoutVars>
          <dgm:chPref val="3"/>
        </dgm:presLayoutVars>
      </dgm:prSet>
      <dgm:spPr/>
    </dgm:pt>
    <dgm:pt modelId="{938C1E08-FA39-42EC-99D4-884C98D19072}" type="pres">
      <dgm:prSet presAssocID="{6742C069-372E-472E-ACE3-F7FBF4AE3690}" presName="hierChild2" presStyleCnt="0"/>
      <dgm:spPr/>
    </dgm:pt>
    <dgm:pt modelId="{A5AA7AD0-A265-4CD0-9DB2-D6E8AE903362}" type="pres">
      <dgm:prSet presAssocID="{B2E62463-82E3-4195-BBCB-59B23193FCA2}" presName="Name25" presStyleLbl="parChTrans1D2" presStyleIdx="0" presStyleCnt="2"/>
      <dgm:spPr/>
    </dgm:pt>
    <dgm:pt modelId="{89F1CA9D-6A48-40E1-A890-25E485AE36EC}" type="pres">
      <dgm:prSet presAssocID="{B2E62463-82E3-4195-BBCB-59B23193FCA2}" presName="connTx" presStyleLbl="parChTrans1D2" presStyleIdx="0" presStyleCnt="2"/>
      <dgm:spPr/>
    </dgm:pt>
    <dgm:pt modelId="{87260A51-1690-4274-8223-8CA94C282F23}" type="pres">
      <dgm:prSet presAssocID="{A51D3EB8-3D56-4980-BCFD-B090092878E7}" presName="Name30" presStyleCnt="0"/>
      <dgm:spPr/>
    </dgm:pt>
    <dgm:pt modelId="{41DF366F-DC02-413A-A7FA-55478A9E2F99}" type="pres">
      <dgm:prSet presAssocID="{A51D3EB8-3D56-4980-BCFD-B090092878E7}" presName="level2Shape" presStyleLbl="node2" presStyleIdx="0" presStyleCnt="2"/>
      <dgm:spPr/>
    </dgm:pt>
    <dgm:pt modelId="{ABF89687-0C3D-485C-9D79-47EC9F97B899}" type="pres">
      <dgm:prSet presAssocID="{A51D3EB8-3D56-4980-BCFD-B090092878E7}" presName="hierChild3" presStyleCnt="0"/>
      <dgm:spPr/>
    </dgm:pt>
    <dgm:pt modelId="{ADB961F0-A4E8-4D5B-AD28-D8126CABF6B3}" type="pres">
      <dgm:prSet presAssocID="{CDAB095E-04BA-4DBB-80FA-61813893F125}" presName="Name25" presStyleLbl="parChTrans1D2" presStyleIdx="1" presStyleCnt="2"/>
      <dgm:spPr/>
    </dgm:pt>
    <dgm:pt modelId="{896DDD34-8886-42AC-93ED-6EBAD94A2103}" type="pres">
      <dgm:prSet presAssocID="{CDAB095E-04BA-4DBB-80FA-61813893F125}" presName="connTx" presStyleLbl="parChTrans1D2" presStyleIdx="1" presStyleCnt="2"/>
      <dgm:spPr/>
    </dgm:pt>
    <dgm:pt modelId="{74D16A58-886A-4ED0-AB3E-1D15399D413F}" type="pres">
      <dgm:prSet presAssocID="{264FB006-590E-4926-A636-D206886C506A}" presName="Name30" presStyleCnt="0"/>
      <dgm:spPr/>
    </dgm:pt>
    <dgm:pt modelId="{836509C5-A5B2-42FE-A4FA-12D4BCA3B4C0}" type="pres">
      <dgm:prSet presAssocID="{264FB006-590E-4926-A636-D206886C506A}" presName="level2Shape" presStyleLbl="node2" presStyleIdx="1" presStyleCnt="2"/>
      <dgm:spPr/>
    </dgm:pt>
    <dgm:pt modelId="{0CC3711D-78B6-4AEA-B9DE-E1E9CB03F634}" type="pres">
      <dgm:prSet presAssocID="{264FB006-590E-4926-A636-D206886C506A}" presName="hierChild3" presStyleCnt="0"/>
      <dgm:spPr/>
    </dgm:pt>
    <dgm:pt modelId="{DB00E0BD-463B-4A75-9CA5-9D108E617EA7}" type="pres">
      <dgm:prSet presAssocID="{AC03BA04-8496-4A38-8D5D-379D154F4387}" presName="bgShapesFlow" presStyleCnt="0"/>
      <dgm:spPr/>
    </dgm:pt>
  </dgm:ptLst>
  <dgm:cxnLst>
    <dgm:cxn modelId="{C5220D08-A189-4372-B9DF-9A0BADC85E92}" type="presOf" srcId="{B2E62463-82E3-4195-BBCB-59B23193FCA2}" destId="{A5AA7AD0-A265-4CD0-9DB2-D6E8AE903362}" srcOrd="0" destOrd="0" presId="urn:microsoft.com/office/officeart/2005/8/layout/hierarchy5"/>
    <dgm:cxn modelId="{E24E5B22-4895-4258-AFB3-66834962B3AA}" type="presOf" srcId="{B2E62463-82E3-4195-BBCB-59B23193FCA2}" destId="{89F1CA9D-6A48-40E1-A890-25E485AE36EC}" srcOrd="1" destOrd="0" presId="urn:microsoft.com/office/officeart/2005/8/layout/hierarchy5"/>
    <dgm:cxn modelId="{CA88EA37-C5CD-440F-B559-74BD50255A36}" type="presOf" srcId="{6742C069-372E-472E-ACE3-F7FBF4AE3690}" destId="{AF1CD97B-7940-4353-AC07-7DFD789BA4C7}" srcOrd="0" destOrd="0" presId="urn:microsoft.com/office/officeart/2005/8/layout/hierarchy5"/>
    <dgm:cxn modelId="{D35A2F3A-6D1E-4443-9856-CE32CEE5092D}" type="presOf" srcId="{AC03BA04-8496-4A38-8D5D-379D154F4387}" destId="{368C08B3-67C9-467E-A92B-955C9957DC01}" srcOrd="0" destOrd="0" presId="urn:microsoft.com/office/officeart/2005/8/layout/hierarchy5"/>
    <dgm:cxn modelId="{A335C73B-CC5E-4E50-8AE9-D537E0A339CE}" type="presOf" srcId="{A51D3EB8-3D56-4980-BCFD-B090092878E7}" destId="{41DF366F-DC02-413A-A7FA-55478A9E2F99}" srcOrd="0" destOrd="0" presId="urn:microsoft.com/office/officeart/2005/8/layout/hierarchy5"/>
    <dgm:cxn modelId="{B3775A62-1202-4539-B590-6CC8FF59295C}" srcId="{6742C069-372E-472E-ACE3-F7FBF4AE3690}" destId="{A51D3EB8-3D56-4980-BCFD-B090092878E7}" srcOrd="0" destOrd="0" parTransId="{B2E62463-82E3-4195-BBCB-59B23193FCA2}" sibTransId="{FD386FDA-F0FC-4735-91AC-352046BFF08E}"/>
    <dgm:cxn modelId="{038A2767-5551-4F91-A1C4-C0E87AA1BC3D}" srcId="{AC03BA04-8496-4A38-8D5D-379D154F4387}" destId="{6742C069-372E-472E-ACE3-F7FBF4AE3690}" srcOrd="0" destOrd="0" parTransId="{321E3205-AAC9-422A-9ED2-2CC437523AB4}" sibTransId="{3EF9AB7A-26BD-415C-8D4E-80C1BC2ACF6B}"/>
    <dgm:cxn modelId="{D04A9D47-FF60-48D8-8877-242E7EE5A1B0}" type="presOf" srcId="{CDAB095E-04BA-4DBB-80FA-61813893F125}" destId="{896DDD34-8886-42AC-93ED-6EBAD94A2103}" srcOrd="1" destOrd="0" presId="urn:microsoft.com/office/officeart/2005/8/layout/hierarchy5"/>
    <dgm:cxn modelId="{4F1A784B-F641-481D-A52E-6E0AAC99778F}" type="presOf" srcId="{264FB006-590E-4926-A636-D206886C506A}" destId="{836509C5-A5B2-42FE-A4FA-12D4BCA3B4C0}" srcOrd="0" destOrd="0" presId="urn:microsoft.com/office/officeart/2005/8/layout/hierarchy5"/>
    <dgm:cxn modelId="{BA40FADA-127A-4B03-A802-D22FDF9E2E4C}" type="presOf" srcId="{CDAB095E-04BA-4DBB-80FA-61813893F125}" destId="{ADB961F0-A4E8-4D5B-AD28-D8126CABF6B3}" srcOrd="0" destOrd="0" presId="urn:microsoft.com/office/officeart/2005/8/layout/hierarchy5"/>
    <dgm:cxn modelId="{14B5B2DC-F9C9-4786-906C-6D7E1048677B}" srcId="{6742C069-372E-472E-ACE3-F7FBF4AE3690}" destId="{264FB006-590E-4926-A636-D206886C506A}" srcOrd="1" destOrd="0" parTransId="{CDAB095E-04BA-4DBB-80FA-61813893F125}" sibTransId="{CA9AA5DF-6CEE-43CE-A693-BEF395A91F42}"/>
    <dgm:cxn modelId="{70F6EE9A-6562-46D2-B87B-C849D643FA8A}" type="presParOf" srcId="{368C08B3-67C9-467E-A92B-955C9957DC01}" destId="{2C7010B8-1850-4349-B380-5CFCA43E865C}" srcOrd="0" destOrd="0" presId="urn:microsoft.com/office/officeart/2005/8/layout/hierarchy5"/>
    <dgm:cxn modelId="{9621D4B8-3EB9-4E16-9306-A871498A3986}" type="presParOf" srcId="{2C7010B8-1850-4349-B380-5CFCA43E865C}" destId="{6C63DE75-2721-4760-8859-A44E8A9B5880}" srcOrd="0" destOrd="0" presId="urn:microsoft.com/office/officeart/2005/8/layout/hierarchy5"/>
    <dgm:cxn modelId="{767AC61C-7569-4F75-B472-C2972D811BFC}" type="presParOf" srcId="{6C63DE75-2721-4760-8859-A44E8A9B5880}" destId="{38B9D757-3E60-40D6-9BC2-2B5CE8BB3496}" srcOrd="0" destOrd="0" presId="urn:microsoft.com/office/officeart/2005/8/layout/hierarchy5"/>
    <dgm:cxn modelId="{4A6FD262-4FA4-4767-B9A5-34AE3FC86175}" type="presParOf" srcId="{38B9D757-3E60-40D6-9BC2-2B5CE8BB3496}" destId="{AF1CD97B-7940-4353-AC07-7DFD789BA4C7}" srcOrd="0" destOrd="0" presId="urn:microsoft.com/office/officeart/2005/8/layout/hierarchy5"/>
    <dgm:cxn modelId="{D2A9A061-8077-4BB7-9AE7-504DE5D17C85}" type="presParOf" srcId="{38B9D757-3E60-40D6-9BC2-2B5CE8BB3496}" destId="{938C1E08-FA39-42EC-99D4-884C98D19072}" srcOrd="1" destOrd="0" presId="urn:microsoft.com/office/officeart/2005/8/layout/hierarchy5"/>
    <dgm:cxn modelId="{46D692B7-A02A-4BEB-823D-AA036D6C80F9}" type="presParOf" srcId="{938C1E08-FA39-42EC-99D4-884C98D19072}" destId="{A5AA7AD0-A265-4CD0-9DB2-D6E8AE903362}" srcOrd="0" destOrd="0" presId="urn:microsoft.com/office/officeart/2005/8/layout/hierarchy5"/>
    <dgm:cxn modelId="{BE10D5D0-9A1F-4D70-9A5B-2297BF922381}" type="presParOf" srcId="{A5AA7AD0-A265-4CD0-9DB2-D6E8AE903362}" destId="{89F1CA9D-6A48-40E1-A890-25E485AE36EC}" srcOrd="0" destOrd="0" presId="urn:microsoft.com/office/officeart/2005/8/layout/hierarchy5"/>
    <dgm:cxn modelId="{B3D8E78C-0C9F-400A-82A4-4B8E5FF76380}" type="presParOf" srcId="{938C1E08-FA39-42EC-99D4-884C98D19072}" destId="{87260A51-1690-4274-8223-8CA94C282F23}" srcOrd="1" destOrd="0" presId="urn:microsoft.com/office/officeart/2005/8/layout/hierarchy5"/>
    <dgm:cxn modelId="{9B0918BD-07A4-4741-9034-57F0C3852B41}" type="presParOf" srcId="{87260A51-1690-4274-8223-8CA94C282F23}" destId="{41DF366F-DC02-413A-A7FA-55478A9E2F99}" srcOrd="0" destOrd="0" presId="urn:microsoft.com/office/officeart/2005/8/layout/hierarchy5"/>
    <dgm:cxn modelId="{C1C7F4F3-31D1-45E3-9B18-30AFB0FC7BD1}" type="presParOf" srcId="{87260A51-1690-4274-8223-8CA94C282F23}" destId="{ABF89687-0C3D-485C-9D79-47EC9F97B899}" srcOrd="1" destOrd="0" presId="urn:microsoft.com/office/officeart/2005/8/layout/hierarchy5"/>
    <dgm:cxn modelId="{BA056B81-6770-4CDA-BD90-FFD035EB7870}" type="presParOf" srcId="{938C1E08-FA39-42EC-99D4-884C98D19072}" destId="{ADB961F0-A4E8-4D5B-AD28-D8126CABF6B3}" srcOrd="2" destOrd="0" presId="urn:microsoft.com/office/officeart/2005/8/layout/hierarchy5"/>
    <dgm:cxn modelId="{D1233486-188B-492A-A82D-52FBA3CD647E}" type="presParOf" srcId="{ADB961F0-A4E8-4D5B-AD28-D8126CABF6B3}" destId="{896DDD34-8886-42AC-93ED-6EBAD94A2103}" srcOrd="0" destOrd="0" presId="urn:microsoft.com/office/officeart/2005/8/layout/hierarchy5"/>
    <dgm:cxn modelId="{BDF6801F-A45C-4237-BDB8-D12786A61E77}" type="presParOf" srcId="{938C1E08-FA39-42EC-99D4-884C98D19072}" destId="{74D16A58-886A-4ED0-AB3E-1D15399D413F}" srcOrd="3" destOrd="0" presId="urn:microsoft.com/office/officeart/2005/8/layout/hierarchy5"/>
    <dgm:cxn modelId="{15991693-1E41-47D8-B633-863D486E768B}" type="presParOf" srcId="{74D16A58-886A-4ED0-AB3E-1D15399D413F}" destId="{836509C5-A5B2-42FE-A4FA-12D4BCA3B4C0}" srcOrd="0" destOrd="0" presId="urn:microsoft.com/office/officeart/2005/8/layout/hierarchy5"/>
    <dgm:cxn modelId="{4EE8B564-47B3-4496-ACC2-7A40A846484A}" type="presParOf" srcId="{74D16A58-886A-4ED0-AB3E-1D15399D413F}" destId="{0CC3711D-78B6-4AEA-B9DE-E1E9CB03F634}" srcOrd="1" destOrd="0" presId="urn:microsoft.com/office/officeart/2005/8/layout/hierarchy5"/>
    <dgm:cxn modelId="{F25E5045-F8D2-4B51-B00E-5D986311E508}" type="presParOf" srcId="{368C08B3-67C9-467E-A92B-955C9957DC01}" destId="{DB00E0BD-463B-4A75-9CA5-9D108E617EA7}" srcOrd="1" destOrd="0" presId="urn:microsoft.com/office/officeart/2005/8/layout/hierarchy5"/>
  </dgm:cxnLst>
  <dgm:bg/>
  <dgm:whole/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7344493B-DC73-4B52-9980-45AA8F56D7F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5B69A98B-813F-42ED-A23D-ACC5655D2ED3}">
      <dgm:prSet/>
      <dgm:spPr/>
      <dgm:t>
        <a:bodyPr/>
        <a:lstStyle/>
        <a:p>
          <a:r>
            <a:rPr lang="zh-CN"/>
            <a:t>模拟图像 </a:t>
          </a:r>
          <a:r>
            <a:rPr lang="en-US"/>
            <a:t>—— &gt;= f(x, y, z, </a:t>
          </a:r>
          <a:r>
            <a:rPr lang="el-GR"/>
            <a:t>λ, </a:t>
          </a:r>
          <a:r>
            <a:rPr lang="en-US"/>
            <a:t>t)</a:t>
          </a:r>
          <a:endParaRPr lang="zh-CN"/>
        </a:p>
      </dgm:t>
    </dgm:pt>
    <dgm:pt modelId="{96882DE6-B48F-4D62-A0C0-4122080F2177}" cxnId="{4C385367-52F1-4D6F-AB27-B1590D48B83B}" type="parTrans">
      <dgm:prSet/>
      <dgm:spPr/>
      <dgm:t>
        <a:bodyPr/>
        <a:lstStyle/>
        <a:p>
          <a:endParaRPr lang="zh-CN" altLang="en-US"/>
        </a:p>
      </dgm:t>
    </dgm:pt>
    <dgm:pt modelId="{669B49E1-5A30-41A2-B7F2-DAD5BB73C3AF}" cxnId="{4C385367-52F1-4D6F-AB27-B1590D48B83B}" type="sibTrans">
      <dgm:prSet/>
      <dgm:spPr/>
      <dgm:t>
        <a:bodyPr/>
        <a:lstStyle/>
        <a:p>
          <a:endParaRPr lang="zh-CN" altLang="en-US"/>
        </a:p>
      </dgm:t>
    </dgm:pt>
    <dgm:pt modelId="{A26E37EB-58FC-49D0-A30A-836DC73A23BF}">
      <dgm:prSet/>
      <dgm:spPr/>
      <dgm:t>
        <a:bodyPr/>
        <a:lstStyle/>
        <a:p>
          <a:r>
            <a:rPr lang="zh-CN"/>
            <a:t>三维空间连续</a:t>
          </a:r>
        </a:p>
      </dgm:t>
    </dgm:pt>
    <dgm:pt modelId="{069AE3A2-73E4-44C2-AE48-2EAC421774CB}" cxnId="{01115723-D862-44CD-9F03-92C0E1D37E11}" type="parTrans">
      <dgm:prSet/>
      <dgm:spPr/>
      <dgm:t>
        <a:bodyPr/>
        <a:lstStyle/>
        <a:p>
          <a:endParaRPr lang="zh-CN" altLang="en-US"/>
        </a:p>
      </dgm:t>
    </dgm:pt>
    <dgm:pt modelId="{49FB1FF2-AC9E-434A-B3AF-37EF7134332E}" cxnId="{01115723-D862-44CD-9F03-92C0E1D37E11}" type="sibTrans">
      <dgm:prSet/>
      <dgm:spPr/>
      <dgm:t>
        <a:bodyPr/>
        <a:lstStyle/>
        <a:p>
          <a:endParaRPr lang="zh-CN" altLang="en-US"/>
        </a:p>
      </dgm:t>
    </dgm:pt>
    <dgm:pt modelId="{F4957E0C-C0EF-4226-8A32-009B0E2B913B}">
      <dgm:prSet/>
      <dgm:spPr/>
      <dgm:t>
        <a:bodyPr/>
        <a:lstStyle/>
        <a:p>
          <a:r>
            <a:rPr lang="zh-CN"/>
            <a:t>时间上连续</a:t>
          </a:r>
        </a:p>
      </dgm:t>
    </dgm:pt>
    <dgm:pt modelId="{259DCF80-551E-45F4-9C65-F621A878FD1F}" cxnId="{9C5E5B5F-9664-4FA3-A459-232E3AE2ACF3}" type="parTrans">
      <dgm:prSet/>
      <dgm:spPr/>
      <dgm:t>
        <a:bodyPr/>
        <a:lstStyle/>
        <a:p>
          <a:endParaRPr lang="zh-CN" altLang="en-US"/>
        </a:p>
      </dgm:t>
    </dgm:pt>
    <dgm:pt modelId="{F40931E6-F75F-4ECC-9CF4-5FA42635C5F8}" cxnId="{9C5E5B5F-9664-4FA3-A459-232E3AE2ACF3}" type="sibTrans">
      <dgm:prSet/>
      <dgm:spPr/>
      <dgm:t>
        <a:bodyPr/>
        <a:lstStyle/>
        <a:p>
          <a:endParaRPr lang="zh-CN" altLang="en-US"/>
        </a:p>
      </dgm:t>
    </dgm:pt>
    <dgm:pt modelId="{46470EDD-CBDF-4540-BFF9-B377DCA35DBF}">
      <dgm:prSet/>
      <dgm:spPr/>
      <dgm:t>
        <a:bodyPr/>
        <a:lstStyle/>
        <a:p>
          <a:r>
            <a:rPr lang="zh-CN"/>
            <a:t>波谱上连续</a:t>
          </a:r>
        </a:p>
      </dgm:t>
    </dgm:pt>
    <dgm:pt modelId="{7B9C87BE-3093-4BBE-9399-9E2D3E14B8CE}" cxnId="{3A9792A3-1945-4594-844F-ACE659EB1FA2}" type="parTrans">
      <dgm:prSet/>
      <dgm:spPr/>
      <dgm:t>
        <a:bodyPr/>
        <a:lstStyle/>
        <a:p>
          <a:endParaRPr lang="zh-CN" altLang="en-US"/>
        </a:p>
      </dgm:t>
    </dgm:pt>
    <dgm:pt modelId="{573A0B65-64C8-4591-BA69-DB4791BA132C}" cxnId="{3A9792A3-1945-4594-844F-ACE659EB1FA2}" type="sibTrans">
      <dgm:prSet/>
      <dgm:spPr/>
      <dgm:t>
        <a:bodyPr/>
        <a:lstStyle/>
        <a:p>
          <a:endParaRPr lang="zh-CN" altLang="en-US"/>
        </a:p>
      </dgm:t>
    </dgm:pt>
    <dgm:pt modelId="{C2606F91-8EF6-4136-8146-D2ABED335B53}">
      <dgm:prSet/>
      <dgm:spPr/>
      <dgm:t>
        <a:bodyPr/>
        <a:lstStyle/>
        <a:p>
          <a:r>
            <a:rPr lang="zh-CN"/>
            <a:t>不可见物理图像</a:t>
          </a:r>
        </a:p>
      </dgm:t>
    </dgm:pt>
    <dgm:pt modelId="{4B9234BB-1800-491E-BC67-4031CB1D7275}" cxnId="{F2D796FB-9061-4943-89E6-D1897919A203}" type="parTrans">
      <dgm:prSet/>
      <dgm:spPr/>
      <dgm:t>
        <a:bodyPr/>
        <a:lstStyle/>
        <a:p>
          <a:endParaRPr lang="zh-CN" altLang="en-US"/>
        </a:p>
      </dgm:t>
    </dgm:pt>
    <dgm:pt modelId="{F1EC62ED-D270-47B4-974F-41BE651BB6C2}" cxnId="{F2D796FB-9061-4943-89E6-D1897919A203}" type="sibTrans">
      <dgm:prSet/>
      <dgm:spPr/>
      <dgm:t>
        <a:bodyPr/>
        <a:lstStyle/>
        <a:p>
          <a:endParaRPr lang="zh-CN" altLang="en-US"/>
        </a:p>
      </dgm:t>
    </dgm:pt>
    <dgm:pt modelId="{85FA638E-32C8-4CD1-97DA-030E74008F53}">
      <dgm:prSet/>
      <dgm:spPr/>
      <dgm:t>
        <a:bodyPr/>
        <a:lstStyle/>
        <a:p>
          <a:r>
            <a:rPr lang="zh-CN"/>
            <a:t>想象中的虚拟图像</a:t>
          </a:r>
        </a:p>
      </dgm:t>
    </dgm:pt>
    <dgm:pt modelId="{C7FB4EDB-085C-4BA7-8C0D-2CE131AA2DE6}" cxnId="{8356B00A-4825-4F5A-92BC-1ABB88646D98}" type="parTrans">
      <dgm:prSet/>
      <dgm:spPr/>
      <dgm:t>
        <a:bodyPr/>
        <a:lstStyle/>
        <a:p>
          <a:endParaRPr lang="zh-CN" altLang="en-US"/>
        </a:p>
      </dgm:t>
    </dgm:pt>
    <dgm:pt modelId="{22405B62-D8B7-4B56-8F87-045F1C078BC6}" cxnId="{8356B00A-4825-4F5A-92BC-1ABB88646D98}" type="sibTrans">
      <dgm:prSet/>
      <dgm:spPr/>
      <dgm:t>
        <a:bodyPr/>
        <a:lstStyle/>
        <a:p>
          <a:endParaRPr lang="zh-CN" altLang="en-US"/>
        </a:p>
      </dgm:t>
    </dgm:pt>
    <dgm:pt modelId="{E0C61027-67BA-4DE0-8D1D-40365B117AEE}" type="pres">
      <dgm:prSet presAssocID="{7344493B-DC73-4B52-9980-45AA8F56D7F1}" presName="linear" presStyleCnt="0">
        <dgm:presLayoutVars>
          <dgm:animLvl val="lvl"/>
          <dgm:resizeHandles val="exact"/>
        </dgm:presLayoutVars>
      </dgm:prSet>
      <dgm:spPr/>
    </dgm:pt>
    <dgm:pt modelId="{A7420437-695C-4262-AEB5-6AA6AA76FBF9}" type="pres">
      <dgm:prSet presAssocID="{5B69A98B-813F-42ED-A23D-ACC5655D2ED3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6AA12EFA-F8D1-46FE-B495-3492015A164A}" type="pres">
      <dgm:prSet presAssocID="{5B69A98B-813F-42ED-A23D-ACC5655D2ED3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0DA6E102-CA67-415A-AD41-9D43D1C96ABA}" type="presOf" srcId="{85FA638E-32C8-4CD1-97DA-030E74008F53}" destId="{6AA12EFA-F8D1-46FE-B495-3492015A164A}" srcOrd="0" destOrd="4" presId="urn:microsoft.com/office/officeart/2005/8/layout/vList2"/>
    <dgm:cxn modelId="{8356B00A-4825-4F5A-92BC-1ABB88646D98}" srcId="{5B69A98B-813F-42ED-A23D-ACC5655D2ED3}" destId="{85FA638E-32C8-4CD1-97DA-030E74008F53}" srcOrd="4" destOrd="0" parTransId="{C7FB4EDB-085C-4BA7-8C0D-2CE131AA2DE6}" sibTransId="{22405B62-D8B7-4B56-8F87-045F1C078BC6}"/>
    <dgm:cxn modelId="{01115723-D862-44CD-9F03-92C0E1D37E11}" srcId="{5B69A98B-813F-42ED-A23D-ACC5655D2ED3}" destId="{A26E37EB-58FC-49D0-A30A-836DC73A23BF}" srcOrd="0" destOrd="0" parTransId="{069AE3A2-73E4-44C2-AE48-2EAC421774CB}" sibTransId="{49FB1FF2-AC9E-434A-B3AF-37EF7134332E}"/>
    <dgm:cxn modelId="{9C5E5B5F-9664-4FA3-A459-232E3AE2ACF3}" srcId="{5B69A98B-813F-42ED-A23D-ACC5655D2ED3}" destId="{F4957E0C-C0EF-4226-8A32-009B0E2B913B}" srcOrd="1" destOrd="0" parTransId="{259DCF80-551E-45F4-9C65-F621A878FD1F}" sibTransId="{F40931E6-F75F-4ECC-9CF4-5FA42635C5F8}"/>
    <dgm:cxn modelId="{D7891F47-78C8-4C06-A734-26FD14658B52}" type="presOf" srcId="{5B69A98B-813F-42ED-A23D-ACC5655D2ED3}" destId="{A7420437-695C-4262-AEB5-6AA6AA76FBF9}" srcOrd="0" destOrd="0" presId="urn:microsoft.com/office/officeart/2005/8/layout/vList2"/>
    <dgm:cxn modelId="{4C385367-52F1-4D6F-AB27-B1590D48B83B}" srcId="{7344493B-DC73-4B52-9980-45AA8F56D7F1}" destId="{5B69A98B-813F-42ED-A23D-ACC5655D2ED3}" srcOrd="0" destOrd="0" parTransId="{96882DE6-B48F-4D62-A0C0-4122080F2177}" sibTransId="{669B49E1-5A30-41A2-B7F2-DAD5BB73C3AF}"/>
    <dgm:cxn modelId="{1354C04B-5D4B-450C-9106-82B2327E4D17}" type="presOf" srcId="{7344493B-DC73-4B52-9980-45AA8F56D7F1}" destId="{E0C61027-67BA-4DE0-8D1D-40365B117AEE}" srcOrd="0" destOrd="0" presId="urn:microsoft.com/office/officeart/2005/8/layout/vList2"/>
    <dgm:cxn modelId="{967A085A-231E-4F8D-962D-1E297729B6B6}" type="presOf" srcId="{F4957E0C-C0EF-4226-8A32-009B0E2B913B}" destId="{6AA12EFA-F8D1-46FE-B495-3492015A164A}" srcOrd="0" destOrd="1" presId="urn:microsoft.com/office/officeart/2005/8/layout/vList2"/>
    <dgm:cxn modelId="{C060BE97-9681-4FFD-BF3F-AE3CF4F24DD9}" type="presOf" srcId="{C2606F91-8EF6-4136-8146-D2ABED335B53}" destId="{6AA12EFA-F8D1-46FE-B495-3492015A164A}" srcOrd="0" destOrd="3" presId="urn:microsoft.com/office/officeart/2005/8/layout/vList2"/>
    <dgm:cxn modelId="{3A9792A3-1945-4594-844F-ACE659EB1FA2}" srcId="{5B69A98B-813F-42ED-A23D-ACC5655D2ED3}" destId="{46470EDD-CBDF-4540-BFF9-B377DCA35DBF}" srcOrd="2" destOrd="0" parTransId="{7B9C87BE-3093-4BBE-9399-9E2D3E14B8CE}" sibTransId="{573A0B65-64C8-4591-BA69-DB4791BA132C}"/>
    <dgm:cxn modelId="{5335ABA3-4E5E-4C4C-898E-66D18BD4F878}" type="presOf" srcId="{46470EDD-CBDF-4540-BFF9-B377DCA35DBF}" destId="{6AA12EFA-F8D1-46FE-B495-3492015A164A}" srcOrd="0" destOrd="2" presId="urn:microsoft.com/office/officeart/2005/8/layout/vList2"/>
    <dgm:cxn modelId="{71A10FE7-F107-4703-AED0-0717E46170E9}" type="presOf" srcId="{A26E37EB-58FC-49D0-A30A-836DC73A23BF}" destId="{6AA12EFA-F8D1-46FE-B495-3492015A164A}" srcOrd="0" destOrd="0" presId="urn:microsoft.com/office/officeart/2005/8/layout/vList2"/>
    <dgm:cxn modelId="{F2D796FB-9061-4943-89E6-D1897919A203}" srcId="{5B69A98B-813F-42ED-A23D-ACC5655D2ED3}" destId="{C2606F91-8EF6-4136-8146-D2ABED335B53}" srcOrd="3" destOrd="0" parTransId="{4B9234BB-1800-491E-BC67-4031CB1D7275}" sibTransId="{F1EC62ED-D270-47B4-974F-41BE651BB6C2}"/>
    <dgm:cxn modelId="{EABE294D-A943-409C-8366-0DA4C076DE33}" type="presParOf" srcId="{E0C61027-67BA-4DE0-8D1D-40365B117AEE}" destId="{A7420437-695C-4262-AEB5-6AA6AA76FBF9}" srcOrd="0" destOrd="0" presId="urn:microsoft.com/office/officeart/2005/8/layout/vList2"/>
    <dgm:cxn modelId="{E6BC5F90-421D-43D6-9F5C-0C768A850961}" type="presParOf" srcId="{E0C61027-67BA-4DE0-8D1D-40365B117AEE}" destId="{6AA12EFA-F8D1-46FE-B495-3492015A164A}" srcOrd="1" destOrd="0" presId="urn:microsoft.com/office/officeart/2005/8/layout/vList2"/>
  </dgm:cxnLst>
  <dgm:bg/>
  <dgm:whole/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97C592A4-EFDC-4E5F-BADC-FEBCB1AC68C9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B0E3DD8A-D609-4DB7-BA12-E8C31B769369}">
      <dgm:prSet/>
      <dgm:spPr/>
      <dgm:t>
        <a:bodyPr/>
        <a:lstStyle/>
        <a:p>
          <a:r>
            <a:rPr lang="zh-CN" dirty="0">
              <a:solidFill>
                <a:schemeClr val="accent2">
                  <a:lumMod val="60000"/>
                  <a:lumOff val="40000"/>
                </a:schemeClr>
              </a:solidFill>
            </a:rPr>
            <a:t>图像定义</a:t>
          </a:r>
        </a:p>
      </dgm:t>
    </dgm:pt>
    <dgm:pt modelId="{D8980D02-17D7-42B2-AC96-8E9982174955}" cxnId="{37DB6CEB-D095-4A02-8137-60D6C9AE2D22}" type="parTrans">
      <dgm:prSet/>
      <dgm:spPr/>
      <dgm:t>
        <a:bodyPr/>
        <a:lstStyle/>
        <a:p>
          <a:endParaRPr lang="zh-CN" altLang="en-US"/>
        </a:p>
      </dgm:t>
    </dgm:pt>
    <dgm:pt modelId="{D45570A0-4FAF-4C7B-8DAD-B197F8CCA2E2}" cxnId="{37DB6CEB-D095-4A02-8137-60D6C9AE2D22}" type="sibTrans">
      <dgm:prSet/>
      <dgm:spPr/>
      <dgm:t>
        <a:bodyPr/>
        <a:lstStyle/>
        <a:p>
          <a:endParaRPr lang="zh-CN" altLang="en-US"/>
        </a:p>
      </dgm:t>
    </dgm:pt>
    <dgm:pt modelId="{38CB0640-7BF4-4068-A5D3-36A99A756EFD}">
      <dgm:prSet/>
      <dgm:spPr/>
      <dgm:t>
        <a:bodyPr/>
        <a:lstStyle/>
        <a:p>
          <a:r>
            <a:rPr lang="zh-CN" dirty="0"/>
            <a:t>数字图像要素</a:t>
          </a:r>
        </a:p>
      </dgm:t>
    </dgm:pt>
    <dgm:pt modelId="{8A5023A4-1BC6-4821-8208-32BF2542B3F3}" cxnId="{45FB7801-9DB4-4C1A-AA3F-BAE076E716AD}" type="parTrans">
      <dgm:prSet/>
      <dgm:spPr/>
      <dgm:t>
        <a:bodyPr/>
        <a:lstStyle/>
        <a:p>
          <a:endParaRPr lang="zh-CN" altLang="en-US"/>
        </a:p>
      </dgm:t>
    </dgm:pt>
    <dgm:pt modelId="{E05BB778-E887-4EC2-BBFB-C36622797141}" cxnId="{45FB7801-9DB4-4C1A-AA3F-BAE076E716AD}" type="sibTrans">
      <dgm:prSet/>
      <dgm:spPr/>
      <dgm:t>
        <a:bodyPr/>
        <a:lstStyle/>
        <a:p>
          <a:endParaRPr lang="zh-CN" altLang="en-US"/>
        </a:p>
      </dgm:t>
    </dgm:pt>
    <dgm:pt modelId="{CD2EDB76-A835-4A35-8D79-44A8E39D137F}">
      <dgm:prSet/>
      <dgm:spPr/>
      <dgm:t>
        <a:bodyPr/>
        <a:lstStyle/>
        <a:p>
          <a:r>
            <a:rPr lang="zh-CN" dirty="0">
              <a:solidFill>
                <a:schemeClr val="accent2">
                  <a:lumMod val="60000"/>
                  <a:lumOff val="40000"/>
                </a:schemeClr>
              </a:solidFill>
            </a:rPr>
            <a:t>数字图像处理定义及方式</a:t>
          </a:r>
        </a:p>
      </dgm:t>
    </dgm:pt>
    <dgm:pt modelId="{74B576E5-EB54-4CFA-96F4-B75541694F74}" cxnId="{784CEC47-605C-461F-8820-741DFDE3D0AD}" type="parTrans">
      <dgm:prSet/>
      <dgm:spPr/>
      <dgm:t>
        <a:bodyPr/>
        <a:lstStyle/>
        <a:p>
          <a:endParaRPr lang="zh-CN" altLang="en-US"/>
        </a:p>
      </dgm:t>
    </dgm:pt>
    <dgm:pt modelId="{35A8A4FA-A70D-4E7D-89EB-6063A55AC2E1}" cxnId="{784CEC47-605C-461F-8820-741DFDE3D0AD}" type="sibTrans">
      <dgm:prSet/>
      <dgm:spPr/>
      <dgm:t>
        <a:bodyPr/>
        <a:lstStyle/>
        <a:p>
          <a:endParaRPr lang="zh-CN" altLang="en-US"/>
        </a:p>
      </dgm:t>
    </dgm:pt>
    <dgm:pt modelId="{0F41E003-DDD3-40BC-955F-7E3A093D93DF}">
      <dgm:prSet/>
      <dgm:spPr/>
      <dgm:t>
        <a:bodyPr/>
        <a:lstStyle/>
        <a:p>
          <a:r>
            <a:rPr lang="zh-CN" dirty="0">
              <a:solidFill>
                <a:schemeClr val="accent2">
                  <a:lumMod val="60000"/>
                  <a:lumOff val="40000"/>
                </a:schemeClr>
              </a:solidFill>
            </a:rPr>
            <a:t>图像处理应用</a:t>
          </a:r>
        </a:p>
      </dgm:t>
    </dgm:pt>
    <dgm:pt modelId="{EA2C6290-C3E7-4F35-8BCD-607BF3DF6B83}" cxnId="{BF490C32-C03D-403A-BF55-A4AA8AC3E989}" type="parTrans">
      <dgm:prSet/>
      <dgm:spPr/>
      <dgm:t>
        <a:bodyPr/>
        <a:lstStyle/>
        <a:p>
          <a:endParaRPr lang="zh-CN" altLang="en-US"/>
        </a:p>
      </dgm:t>
    </dgm:pt>
    <dgm:pt modelId="{D7FA83A6-2764-40FE-BC72-D41B864FF1BD}" cxnId="{BF490C32-C03D-403A-BF55-A4AA8AC3E989}" type="sibTrans">
      <dgm:prSet/>
      <dgm:spPr/>
      <dgm:t>
        <a:bodyPr/>
        <a:lstStyle/>
        <a:p>
          <a:endParaRPr lang="zh-CN" altLang="en-US"/>
        </a:p>
      </dgm:t>
    </dgm:pt>
    <dgm:pt modelId="{EEB80391-7E95-437A-868F-F7BA31EB7031}" type="pres">
      <dgm:prSet presAssocID="{97C592A4-EFDC-4E5F-BADC-FEBCB1AC68C9}" presName="Name0" presStyleCnt="0">
        <dgm:presLayoutVars>
          <dgm:dir/>
          <dgm:resizeHandles val="exact"/>
        </dgm:presLayoutVars>
      </dgm:prSet>
      <dgm:spPr/>
    </dgm:pt>
    <dgm:pt modelId="{39CA6B46-D1D3-460A-AFD1-1D60F88781AC}" type="pres">
      <dgm:prSet presAssocID="{B0E3DD8A-D609-4DB7-BA12-E8C31B769369}" presName="node" presStyleLbl="node1" presStyleIdx="0" presStyleCnt="4">
        <dgm:presLayoutVars>
          <dgm:bulletEnabled val="1"/>
        </dgm:presLayoutVars>
      </dgm:prSet>
      <dgm:spPr/>
    </dgm:pt>
    <dgm:pt modelId="{C293A32B-B61B-49C5-B266-2DA10A2B50F1}" type="pres">
      <dgm:prSet presAssocID="{D45570A0-4FAF-4C7B-8DAD-B197F8CCA2E2}" presName="sibTrans" presStyleCnt="0"/>
      <dgm:spPr/>
    </dgm:pt>
    <dgm:pt modelId="{0AE3BD82-D58E-46AB-A8A1-43BF1BEB3D2F}" type="pres">
      <dgm:prSet presAssocID="{38CB0640-7BF4-4068-A5D3-36A99A756EFD}" presName="node" presStyleLbl="node1" presStyleIdx="1" presStyleCnt="4">
        <dgm:presLayoutVars>
          <dgm:bulletEnabled val="1"/>
        </dgm:presLayoutVars>
      </dgm:prSet>
      <dgm:spPr/>
    </dgm:pt>
    <dgm:pt modelId="{59C746A9-9C47-4B5B-AE16-304F137385C7}" type="pres">
      <dgm:prSet presAssocID="{E05BB778-E887-4EC2-BBFB-C36622797141}" presName="sibTrans" presStyleCnt="0"/>
      <dgm:spPr/>
    </dgm:pt>
    <dgm:pt modelId="{9D709599-1189-4AA1-809C-057DF51979A2}" type="pres">
      <dgm:prSet presAssocID="{CD2EDB76-A835-4A35-8D79-44A8E39D137F}" presName="node" presStyleLbl="node1" presStyleIdx="2" presStyleCnt="4">
        <dgm:presLayoutVars>
          <dgm:bulletEnabled val="1"/>
        </dgm:presLayoutVars>
      </dgm:prSet>
      <dgm:spPr/>
    </dgm:pt>
    <dgm:pt modelId="{7A331988-5330-436D-90F4-6A2F7CBE0D10}" type="pres">
      <dgm:prSet presAssocID="{35A8A4FA-A70D-4E7D-89EB-6063A55AC2E1}" presName="sibTrans" presStyleCnt="0"/>
      <dgm:spPr/>
    </dgm:pt>
    <dgm:pt modelId="{2D0F8669-67F7-4C26-AA90-55B380C889DB}" type="pres">
      <dgm:prSet presAssocID="{0F41E003-DDD3-40BC-955F-7E3A093D93DF}" presName="node" presStyleLbl="node1" presStyleIdx="3" presStyleCnt="4">
        <dgm:presLayoutVars>
          <dgm:bulletEnabled val="1"/>
        </dgm:presLayoutVars>
      </dgm:prSet>
      <dgm:spPr/>
    </dgm:pt>
  </dgm:ptLst>
  <dgm:cxnLst>
    <dgm:cxn modelId="{45FB7801-9DB4-4C1A-AA3F-BAE076E716AD}" srcId="{97C592A4-EFDC-4E5F-BADC-FEBCB1AC68C9}" destId="{38CB0640-7BF4-4068-A5D3-36A99A756EFD}" srcOrd="1" destOrd="0" parTransId="{8A5023A4-1BC6-4821-8208-32BF2542B3F3}" sibTransId="{E05BB778-E887-4EC2-BBFB-C36622797141}"/>
    <dgm:cxn modelId="{DBEC1F29-9BF1-49A7-A099-C96F297930C0}" type="presOf" srcId="{38CB0640-7BF4-4068-A5D3-36A99A756EFD}" destId="{0AE3BD82-D58E-46AB-A8A1-43BF1BEB3D2F}" srcOrd="0" destOrd="0" presId="urn:microsoft.com/office/officeart/2005/8/layout/hList6"/>
    <dgm:cxn modelId="{F37BD52D-073E-45DC-82AD-78E6B7CC0989}" type="presOf" srcId="{B0E3DD8A-D609-4DB7-BA12-E8C31B769369}" destId="{39CA6B46-D1D3-460A-AFD1-1D60F88781AC}" srcOrd="0" destOrd="0" presId="urn:microsoft.com/office/officeart/2005/8/layout/hList6"/>
    <dgm:cxn modelId="{BF490C32-C03D-403A-BF55-A4AA8AC3E989}" srcId="{97C592A4-EFDC-4E5F-BADC-FEBCB1AC68C9}" destId="{0F41E003-DDD3-40BC-955F-7E3A093D93DF}" srcOrd="3" destOrd="0" parTransId="{EA2C6290-C3E7-4F35-8BCD-607BF3DF6B83}" sibTransId="{D7FA83A6-2764-40FE-BC72-D41B864FF1BD}"/>
    <dgm:cxn modelId="{D922483E-A4ED-44B8-B69B-731F48B14611}" type="presOf" srcId="{97C592A4-EFDC-4E5F-BADC-FEBCB1AC68C9}" destId="{EEB80391-7E95-437A-868F-F7BA31EB7031}" srcOrd="0" destOrd="0" presId="urn:microsoft.com/office/officeart/2005/8/layout/hList6"/>
    <dgm:cxn modelId="{784CEC47-605C-461F-8820-741DFDE3D0AD}" srcId="{97C592A4-EFDC-4E5F-BADC-FEBCB1AC68C9}" destId="{CD2EDB76-A835-4A35-8D79-44A8E39D137F}" srcOrd="2" destOrd="0" parTransId="{74B576E5-EB54-4CFA-96F4-B75541694F74}" sibTransId="{35A8A4FA-A70D-4E7D-89EB-6063A55AC2E1}"/>
    <dgm:cxn modelId="{C66F4F97-0342-4BC4-A088-A2D7173DEC61}" type="presOf" srcId="{0F41E003-DDD3-40BC-955F-7E3A093D93DF}" destId="{2D0F8669-67F7-4C26-AA90-55B380C889DB}" srcOrd="0" destOrd="0" presId="urn:microsoft.com/office/officeart/2005/8/layout/hList6"/>
    <dgm:cxn modelId="{D89EC3D8-A84C-4DD7-B0A0-53C1A455DC68}" type="presOf" srcId="{CD2EDB76-A835-4A35-8D79-44A8E39D137F}" destId="{9D709599-1189-4AA1-809C-057DF51979A2}" srcOrd="0" destOrd="0" presId="urn:microsoft.com/office/officeart/2005/8/layout/hList6"/>
    <dgm:cxn modelId="{37DB6CEB-D095-4A02-8137-60D6C9AE2D22}" srcId="{97C592A4-EFDC-4E5F-BADC-FEBCB1AC68C9}" destId="{B0E3DD8A-D609-4DB7-BA12-E8C31B769369}" srcOrd="0" destOrd="0" parTransId="{D8980D02-17D7-42B2-AC96-8E9982174955}" sibTransId="{D45570A0-4FAF-4C7B-8DAD-B197F8CCA2E2}"/>
    <dgm:cxn modelId="{D290B824-A025-46FE-AC0B-074C842ED269}" type="presParOf" srcId="{EEB80391-7E95-437A-868F-F7BA31EB7031}" destId="{39CA6B46-D1D3-460A-AFD1-1D60F88781AC}" srcOrd="0" destOrd="0" presId="urn:microsoft.com/office/officeart/2005/8/layout/hList6"/>
    <dgm:cxn modelId="{39880C25-48FF-4C32-8EAA-0911B03B4D9A}" type="presParOf" srcId="{EEB80391-7E95-437A-868F-F7BA31EB7031}" destId="{C293A32B-B61B-49C5-B266-2DA10A2B50F1}" srcOrd="1" destOrd="0" presId="urn:microsoft.com/office/officeart/2005/8/layout/hList6"/>
    <dgm:cxn modelId="{DF0768C6-3106-41C6-BE45-D668EF759938}" type="presParOf" srcId="{EEB80391-7E95-437A-868F-F7BA31EB7031}" destId="{0AE3BD82-D58E-46AB-A8A1-43BF1BEB3D2F}" srcOrd="2" destOrd="0" presId="urn:microsoft.com/office/officeart/2005/8/layout/hList6"/>
    <dgm:cxn modelId="{355917BC-526B-4B5B-917C-C3E18714D8D4}" type="presParOf" srcId="{EEB80391-7E95-437A-868F-F7BA31EB7031}" destId="{59C746A9-9C47-4B5B-AE16-304F137385C7}" srcOrd="3" destOrd="0" presId="urn:microsoft.com/office/officeart/2005/8/layout/hList6"/>
    <dgm:cxn modelId="{29423266-55E1-43C1-9FCF-FBF048027932}" type="presParOf" srcId="{EEB80391-7E95-437A-868F-F7BA31EB7031}" destId="{9D709599-1189-4AA1-809C-057DF51979A2}" srcOrd="4" destOrd="0" presId="urn:microsoft.com/office/officeart/2005/8/layout/hList6"/>
    <dgm:cxn modelId="{DE3F502A-4267-411E-A6A3-774F273B16AF}" type="presParOf" srcId="{EEB80391-7E95-437A-868F-F7BA31EB7031}" destId="{7A331988-5330-436D-90F4-6A2F7CBE0D10}" srcOrd="5" destOrd="0" presId="urn:microsoft.com/office/officeart/2005/8/layout/hList6"/>
    <dgm:cxn modelId="{108B777E-4D87-4F81-B8A4-057CEEA76E3C}" type="presParOf" srcId="{EEB80391-7E95-437A-868F-F7BA31EB7031}" destId="{2D0F8669-67F7-4C26-AA90-55B380C889DB}" srcOrd="6" destOrd="0" presId="urn:microsoft.com/office/officeart/2005/8/layout/hList6"/>
  </dgm:cxnLst>
  <dgm:bg/>
  <dgm:whole/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086C5EA-C25A-4968-B436-066544D50BF5}" type="doc">
      <dgm:prSet loTypeId="urn:microsoft.com/office/officeart/2005/8/layout/hList7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0BA272A3-8F4C-4A58-9EDE-4FE196FE8B74}">
      <dgm:prSet/>
      <dgm:spPr/>
      <dgm:t>
        <a:bodyPr/>
        <a:lstStyle/>
        <a:p>
          <a:r>
            <a:rPr lang="zh-CN" dirty="0"/>
            <a:t>自我介绍</a:t>
          </a:r>
        </a:p>
      </dgm:t>
    </dgm:pt>
    <dgm:pt modelId="{4113812C-69A6-4CAE-A60F-BFA31CCD13C1}" cxnId="{473AA765-2B1C-4EEB-8547-7C1A6E644FB2}" type="parTrans">
      <dgm:prSet/>
      <dgm:spPr/>
      <dgm:t>
        <a:bodyPr/>
        <a:lstStyle/>
        <a:p>
          <a:endParaRPr lang="zh-CN" altLang="en-US"/>
        </a:p>
      </dgm:t>
    </dgm:pt>
    <dgm:pt modelId="{34FB4C3B-6A69-402F-B095-17B812094537}" cxnId="{473AA765-2B1C-4EEB-8547-7C1A6E644FB2}" type="sibTrans">
      <dgm:prSet/>
      <dgm:spPr/>
      <dgm:t>
        <a:bodyPr/>
        <a:lstStyle/>
        <a:p>
          <a:endParaRPr lang="zh-CN" altLang="en-US"/>
        </a:p>
      </dgm:t>
    </dgm:pt>
    <dgm:pt modelId="{022848AB-2087-44B8-87D9-C51AE1725CA0}">
      <dgm:prSet/>
      <dgm:spPr/>
      <dgm:t>
        <a:bodyPr/>
        <a:lstStyle/>
        <a:p>
          <a:r>
            <a:rPr lang="zh-CN" dirty="0">
              <a:solidFill>
                <a:schemeClr val="accent2">
                  <a:lumMod val="60000"/>
                  <a:lumOff val="40000"/>
                </a:schemeClr>
              </a:solidFill>
            </a:rPr>
            <a:t>成绩统计</a:t>
          </a:r>
        </a:p>
      </dgm:t>
    </dgm:pt>
    <dgm:pt modelId="{E9440E9C-E5C1-4E8A-8A53-65936DB6C0F2}" cxnId="{D1F6E7C1-C15D-47B7-9809-CDA3E1090EF8}" type="parTrans">
      <dgm:prSet/>
      <dgm:spPr/>
      <dgm:t>
        <a:bodyPr/>
        <a:lstStyle/>
        <a:p>
          <a:endParaRPr lang="zh-CN" altLang="en-US"/>
        </a:p>
      </dgm:t>
    </dgm:pt>
    <dgm:pt modelId="{D08804EC-69F5-40A2-8FA4-AA402F1FEFF3}" cxnId="{D1F6E7C1-C15D-47B7-9809-CDA3E1090EF8}" type="sibTrans">
      <dgm:prSet/>
      <dgm:spPr/>
      <dgm:t>
        <a:bodyPr/>
        <a:lstStyle/>
        <a:p>
          <a:endParaRPr lang="zh-CN" altLang="en-US"/>
        </a:p>
      </dgm:t>
    </dgm:pt>
    <dgm:pt modelId="{6C231277-D096-4A36-B676-2C3C25B3E8F7}">
      <dgm:prSet/>
      <dgm:spPr/>
      <dgm:t>
        <a:bodyPr/>
        <a:lstStyle/>
        <a:p>
          <a:r>
            <a:rPr lang="zh-CN" dirty="0">
              <a:solidFill>
                <a:schemeClr val="accent2">
                  <a:lumMod val="60000"/>
                  <a:lumOff val="40000"/>
                </a:schemeClr>
              </a:solidFill>
            </a:rPr>
            <a:t>推荐书目</a:t>
          </a:r>
        </a:p>
      </dgm:t>
    </dgm:pt>
    <dgm:pt modelId="{EB84736E-C8DE-4C43-AF46-6972067265DB}" cxnId="{4D0D8F26-33D4-4272-AA25-D6CBFD78E7DA}" type="parTrans">
      <dgm:prSet/>
      <dgm:spPr/>
      <dgm:t>
        <a:bodyPr/>
        <a:lstStyle/>
        <a:p>
          <a:endParaRPr lang="zh-CN" altLang="en-US"/>
        </a:p>
      </dgm:t>
    </dgm:pt>
    <dgm:pt modelId="{A107B5BD-071B-4014-9E36-8EB167E4A625}" cxnId="{4D0D8F26-33D4-4272-AA25-D6CBFD78E7DA}" type="sibTrans">
      <dgm:prSet/>
      <dgm:spPr/>
      <dgm:t>
        <a:bodyPr/>
        <a:lstStyle/>
        <a:p>
          <a:endParaRPr lang="zh-CN" altLang="en-US"/>
        </a:p>
      </dgm:t>
    </dgm:pt>
    <dgm:pt modelId="{0082FE9B-83D6-4FB0-AAE5-38D0CEF0F67B}">
      <dgm:prSet/>
      <dgm:spPr/>
      <dgm:t>
        <a:bodyPr/>
        <a:lstStyle/>
        <a:p>
          <a:r>
            <a:rPr lang="zh-CN" dirty="0">
              <a:solidFill>
                <a:schemeClr val="accent2">
                  <a:lumMod val="60000"/>
                  <a:lumOff val="40000"/>
                </a:schemeClr>
              </a:solidFill>
            </a:rPr>
            <a:t>课程安排</a:t>
          </a:r>
        </a:p>
      </dgm:t>
    </dgm:pt>
    <dgm:pt modelId="{2DE9DFB2-E99A-4692-8194-FED6DB3411E6}" cxnId="{1712B43A-234D-4A2B-A6DD-F7CDD02B8E83}" type="parTrans">
      <dgm:prSet/>
      <dgm:spPr/>
      <dgm:t>
        <a:bodyPr/>
        <a:lstStyle/>
        <a:p>
          <a:endParaRPr lang="zh-CN" altLang="en-US"/>
        </a:p>
      </dgm:t>
    </dgm:pt>
    <dgm:pt modelId="{E5B6E955-EEC0-4773-B53B-409FD74E3F70}" cxnId="{1712B43A-234D-4A2B-A6DD-F7CDD02B8E83}" type="sibTrans">
      <dgm:prSet/>
      <dgm:spPr/>
      <dgm:t>
        <a:bodyPr/>
        <a:lstStyle/>
        <a:p>
          <a:endParaRPr lang="zh-CN" altLang="en-US"/>
        </a:p>
      </dgm:t>
    </dgm:pt>
    <dgm:pt modelId="{20F2B2DC-AA0E-47FF-BC8B-36CBA2040308}" type="pres">
      <dgm:prSet presAssocID="{6086C5EA-C25A-4968-B436-066544D50BF5}" presName="Name0" presStyleCnt="0">
        <dgm:presLayoutVars>
          <dgm:dir/>
          <dgm:resizeHandles val="exact"/>
        </dgm:presLayoutVars>
      </dgm:prSet>
      <dgm:spPr/>
    </dgm:pt>
    <dgm:pt modelId="{0F15B703-C4B3-4800-B64B-CF1FCDC024C1}" type="pres">
      <dgm:prSet presAssocID="{6086C5EA-C25A-4968-B436-066544D50BF5}" presName="fgShape" presStyleLbl="fgShp" presStyleIdx="0" presStyleCnt="1"/>
      <dgm:spPr/>
    </dgm:pt>
    <dgm:pt modelId="{C557D013-ADE6-49D7-A1BB-41911DD2056C}" type="pres">
      <dgm:prSet presAssocID="{6086C5EA-C25A-4968-B436-066544D50BF5}" presName="linComp" presStyleCnt="0"/>
      <dgm:spPr/>
    </dgm:pt>
    <dgm:pt modelId="{5F95B6D3-B65F-436F-9343-B048099AEF0F}" type="pres">
      <dgm:prSet presAssocID="{0BA272A3-8F4C-4A58-9EDE-4FE196FE8B74}" presName="compNode" presStyleCnt="0"/>
      <dgm:spPr/>
    </dgm:pt>
    <dgm:pt modelId="{570CD753-869F-4E0B-B169-B4CAA32ACE44}" type="pres">
      <dgm:prSet presAssocID="{0BA272A3-8F4C-4A58-9EDE-4FE196FE8B74}" presName="bkgdShape" presStyleLbl="node1" presStyleIdx="0" presStyleCnt="4"/>
      <dgm:spPr/>
    </dgm:pt>
    <dgm:pt modelId="{146B29B9-CAF8-4F4D-AD7A-2192479454DE}" type="pres">
      <dgm:prSet presAssocID="{0BA272A3-8F4C-4A58-9EDE-4FE196FE8B74}" presName="nodeTx" presStyleLbl="node1" presStyleIdx="0" presStyleCnt="4">
        <dgm:presLayoutVars>
          <dgm:bulletEnabled val="1"/>
        </dgm:presLayoutVars>
      </dgm:prSet>
      <dgm:spPr/>
    </dgm:pt>
    <dgm:pt modelId="{AE53EB2B-0DD4-4C7B-B836-101F48EAD95D}" type="pres">
      <dgm:prSet presAssocID="{0BA272A3-8F4C-4A58-9EDE-4FE196FE8B74}" presName="invisiNode" presStyleLbl="node1" presStyleIdx="0" presStyleCnt="4"/>
      <dgm:spPr/>
    </dgm:pt>
    <dgm:pt modelId="{A202BE72-3D6A-4532-B71A-3EDFA3EA0761}" type="pres">
      <dgm:prSet presAssocID="{0BA272A3-8F4C-4A58-9EDE-4FE196FE8B74}" presName="imagNode" presStyleLbl="fgImgPlace1" presStyleIdx="0" presStyleCnt="4"/>
      <dgm:spPr/>
    </dgm:pt>
    <dgm:pt modelId="{DD9C8A6D-9DAC-4679-8E65-36C7D8813AB3}" type="pres">
      <dgm:prSet presAssocID="{34FB4C3B-6A69-402F-B095-17B812094537}" presName="sibTrans" presStyleLbl="sibTrans2D1" presStyleIdx="0" presStyleCnt="0"/>
      <dgm:spPr/>
    </dgm:pt>
    <dgm:pt modelId="{27E699E6-4618-499C-ABFE-B1C472A6AD48}" type="pres">
      <dgm:prSet presAssocID="{022848AB-2087-44B8-87D9-C51AE1725CA0}" presName="compNode" presStyleCnt="0"/>
      <dgm:spPr/>
    </dgm:pt>
    <dgm:pt modelId="{DBF0BB1D-8930-46F3-A4EC-A35540D7C8AD}" type="pres">
      <dgm:prSet presAssocID="{022848AB-2087-44B8-87D9-C51AE1725CA0}" presName="bkgdShape" presStyleLbl="node1" presStyleIdx="1" presStyleCnt="4"/>
      <dgm:spPr/>
    </dgm:pt>
    <dgm:pt modelId="{2CE6EC2C-4863-4425-A41B-334143FF76DB}" type="pres">
      <dgm:prSet presAssocID="{022848AB-2087-44B8-87D9-C51AE1725CA0}" presName="nodeTx" presStyleLbl="node1" presStyleIdx="1" presStyleCnt="4">
        <dgm:presLayoutVars>
          <dgm:bulletEnabled val="1"/>
        </dgm:presLayoutVars>
      </dgm:prSet>
      <dgm:spPr/>
    </dgm:pt>
    <dgm:pt modelId="{67E05BC7-8B09-4403-B607-3FE565034220}" type="pres">
      <dgm:prSet presAssocID="{022848AB-2087-44B8-87D9-C51AE1725CA0}" presName="invisiNode" presStyleLbl="node1" presStyleIdx="1" presStyleCnt="4"/>
      <dgm:spPr/>
    </dgm:pt>
    <dgm:pt modelId="{7612556D-5433-414A-A66D-29F1FD7F8536}" type="pres">
      <dgm:prSet presAssocID="{022848AB-2087-44B8-87D9-C51AE1725CA0}" presName="imagNode" presStyleLbl="fgImgPlace1" presStyleIdx="1" presStyleCnt="4"/>
      <dgm:spPr/>
    </dgm:pt>
    <dgm:pt modelId="{BA82685D-D3F8-4FE1-BEBC-C0C7E70C7BD8}" type="pres">
      <dgm:prSet presAssocID="{D08804EC-69F5-40A2-8FA4-AA402F1FEFF3}" presName="sibTrans" presStyleLbl="sibTrans2D1" presStyleIdx="0" presStyleCnt="0"/>
      <dgm:spPr/>
    </dgm:pt>
    <dgm:pt modelId="{D161AF6A-C889-4FCA-A5D4-52AF3D9D433A}" type="pres">
      <dgm:prSet presAssocID="{6C231277-D096-4A36-B676-2C3C25B3E8F7}" presName="compNode" presStyleCnt="0"/>
      <dgm:spPr/>
    </dgm:pt>
    <dgm:pt modelId="{0E6770B8-8491-4865-B423-1A7BBAF45EC0}" type="pres">
      <dgm:prSet presAssocID="{6C231277-D096-4A36-B676-2C3C25B3E8F7}" presName="bkgdShape" presStyleLbl="node1" presStyleIdx="2" presStyleCnt="4"/>
      <dgm:spPr/>
    </dgm:pt>
    <dgm:pt modelId="{8832B5C4-43F6-458E-9CB6-AEBD2955C4F1}" type="pres">
      <dgm:prSet presAssocID="{6C231277-D096-4A36-B676-2C3C25B3E8F7}" presName="nodeTx" presStyleLbl="node1" presStyleIdx="2" presStyleCnt="4">
        <dgm:presLayoutVars>
          <dgm:bulletEnabled val="1"/>
        </dgm:presLayoutVars>
      </dgm:prSet>
      <dgm:spPr/>
    </dgm:pt>
    <dgm:pt modelId="{0CFBCF50-A67F-4130-8A56-143C2953ECE3}" type="pres">
      <dgm:prSet presAssocID="{6C231277-D096-4A36-B676-2C3C25B3E8F7}" presName="invisiNode" presStyleLbl="node1" presStyleIdx="2" presStyleCnt="4"/>
      <dgm:spPr/>
    </dgm:pt>
    <dgm:pt modelId="{A32D9938-5D30-4DA9-B4C1-20C4491A901B}" type="pres">
      <dgm:prSet presAssocID="{6C231277-D096-4A36-B676-2C3C25B3E8F7}" presName="imagNode" presStyleLbl="fgImgPlace1" presStyleIdx="2" presStyleCnt="4"/>
      <dgm:spPr/>
    </dgm:pt>
    <dgm:pt modelId="{44DAFFEA-7323-4B33-BF5B-F24F683E1D2E}" type="pres">
      <dgm:prSet presAssocID="{A107B5BD-071B-4014-9E36-8EB167E4A625}" presName="sibTrans" presStyleLbl="sibTrans2D1" presStyleIdx="0" presStyleCnt="0"/>
      <dgm:spPr/>
    </dgm:pt>
    <dgm:pt modelId="{7703DE2D-BBF0-4C2D-9D95-476FF2068F82}" type="pres">
      <dgm:prSet presAssocID="{0082FE9B-83D6-4FB0-AAE5-38D0CEF0F67B}" presName="compNode" presStyleCnt="0"/>
      <dgm:spPr/>
    </dgm:pt>
    <dgm:pt modelId="{2EBA0C37-A4E9-4206-951F-45F5AE89D6EE}" type="pres">
      <dgm:prSet presAssocID="{0082FE9B-83D6-4FB0-AAE5-38D0CEF0F67B}" presName="bkgdShape" presStyleLbl="node1" presStyleIdx="3" presStyleCnt="4"/>
      <dgm:spPr/>
    </dgm:pt>
    <dgm:pt modelId="{6B6B0B54-C5C0-4891-80A7-1F005CBB731F}" type="pres">
      <dgm:prSet presAssocID="{0082FE9B-83D6-4FB0-AAE5-38D0CEF0F67B}" presName="nodeTx" presStyleLbl="node1" presStyleIdx="3" presStyleCnt="4">
        <dgm:presLayoutVars>
          <dgm:bulletEnabled val="1"/>
        </dgm:presLayoutVars>
      </dgm:prSet>
      <dgm:spPr/>
    </dgm:pt>
    <dgm:pt modelId="{3A4BC7A7-F391-4324-8581-8B5AFE25FFED}" type="pres">
      <dgm:prSet presAssocID="{0082FE9B-83D6-4FB0-AAE5-38D0CEF0F67B}" presName="invisiNode" presStyleLbl="node1" presStyleIdx="3" presStyleCnt="4"/>
      <dgm:spPr/>
    </dgm:pt>
    <dgm:pt modelId="{B7311466-F85E-4D28-B52D-2B2679D074F8}" type="pres">
      <dgm:prSet presAssocID="{0082FE9B-83D6-4FB0-AAE5-38D0CEF0F67B}" presName="imagNode" presStyleLbl="fgImgPlace1" presStyleIdx="3" presStyleCnt="4"/>
      <dgm:spPr/>
    </dgm:pt>
  </dgm:ptLst>
  <dgm:cxnLst>
    <dgm:cxn modelId="{FBE9AE01-BF10-448D-90F3-77E6BF1C0955}" type="presOf" srcId="{0082FE9B-83D6-4FB0-AAE5-38D0CEF0F67B}" destId="{6B6B0B54-C5C0-4891-80A7-1F005CBB731F}" srcOrd="1" destOrd="0" presId="urn:microsoft.com/office/officeart/2005/8/layout/hList7"/>
    <dgm:cxn modelId="{7006EA1B-464B-40A6-9EC9-0EE3F4BA91A5}" type="presOf" srcId="{D08804EC-69F5-40A2-8FA4-AA402F1FEFF3}" destId="{BA82685D-D3F8-4FE1-BEBC-C0C7E70C7BD8}" srcOrd="0" destOrd="0" presId="urn:microsoft.com/office/officeart/2005/8/layout/hList7"/>
    <dgm:cxn modelId="{DA41A21C-548D-4CA8-B4C2-FA1AFFC8EBC1}" type="presOf" srcId="{022848AB-2087-44B8-87D9-C51AE1725CA0}" destId="{DBF0BB1D-8930-46F3-A4EC-A35540D7C8AD}" srcOrd="0" destOrd="0" presId="urn:microsoft.com/office/officeart/2005/8/layout/hList7"/>
    <dgm:cxn modelId="{4D0D8F26-33D4-4272-AA25-D6CBFD78E7DA}" srcId="{6086C5EA-C25A-4968-B436-066544D50BF5}" destId="{6C231277-D096-4A36-B676-2C3C25B3E8F7}" srcOrd="2" destOrd="0" parTransId="{EB84736E-C8DE-4C43-AF46-6972067265DB}" sibTransId="{A107B5BD-071B-4014-9E36-8EB167E4A625}"/>
    <dgm:cxn modelId="{1712B43A-234D-4A2B-A6DD-F7CDD02B8E83}" srcId="{6086C5EA-C25A-4968-B436-066544D50BF5}" destId="{0082FE9B-83D6-4FB0-AAE5-38D0CEF0F67B}" srcOrd="3" destOrd="0" parTransId="{2DE9DFB2-E99A-4692-8194-FED6DB3411E6}" sibTransId="{E5B6E955-EEC0-4773-B53B-409FD74E3F70}"/>
    <dgm:cxn modelId="{473AA765-2B1C-4EEB-8547-7C1A6E644FB2}" srcId="{6086C5EA-C25A-4968-B436-066544D50BF5}" destId="{0BA272A3-8F4C-4A58-9EDE-4FE196FE8B74}" srcOrd="0" destOrd="0" parTransId="{4113812C-69A6-4CAE-A60F-BFA31CCD13C1}" sibTransId="{34FB4C3B-6A69-402F-B095-17B812094537}"/>
    <dgm:cxn modelId="{0043214A-FC41-4D2F-89EF-99F0C9C27401}" type="presOf" srcId="{A107B5BD-071B-4014-9E36-8EB167E4A625}" destId="{44DAFFEA-7323-4B33-BF5B-F24F683E1D2E}" srcOrd="0" destOrd="0" presId="urn:microsoft.com/office/officeart/2005/8/layout/hList7"/>
    <dgm:cxn modelId="{5C782286-B101-422F-B9AA-E9C7804EFB21}" type="presOf" srcId="{0082FE9B-83D6-4FB0-AAE5-38D0CEF0F67B}" destId="{2EBA0C37-A4E9-4206-951F-45F5AE89D6EE}" srcOrd="0" destOrd="0" presId="urn:microsoft.com/office/officeart/2005/8/layout/hList7"/>
    <dgm:cxn modelId="{FAAC9CBE-173B-4B93-AEC0-50C96EDC35DD}" type="presOf" srcId="{6086C5EA-C25A-4968-B436-066544D50BF5}" destId="{20F2B2DC-AA0E-47FF-BC8B-36CBA2040308}" srcOrd="0" destOrd="0" presId="urn:microsoft.com/office/officeart/2005/8/layout/hList7"/>
    <dgm:cxn modelId="{D1F6E7C1-C15D-47B7-9809-CDA3E1090EF8}" srcId="{6086C5EA-C25A-4968-B436-066544D50BF5}" destId="{022848AB-2087-44B8-87D9-C51AE1725CA0}" srcOrd="1" destOrd="0" parTransId="{E9440E9C-E5C1-4E8A-8A53-65936DB6C0F2}" sibTransId="{D08804EC-69F5-40A2-8FA4-AA402F1FEFF3}"/>
    <dgm:cxn modelId="{2DB483E0-4648-4634-82A8-43D001300DA0}" type="presOf" srcId="{0BA272A3-8F4C-4A58-9EDE-4FE196FE8B74}" destId="{570CD753-869F-4E0B-B169-B4CAA32ACE44}" srcOrd="0" destOrd="0" presId="urn:microsoft.com/office/officeart/2005/8/layout/hList7"/>
    <dgm:cxn modelId="{03F06FE1-00C6-4BD9-B392-DEAAC4A55508}" type="presOf" srcId="{6C231277-D096-4A36-B676-2C3C25B3E8F7}" destId="{8832B5C4-43F6-458E-9CB6-AEBD2955C4F1}" srcOrd="1" destOrd="0" presId="urn:microsoft.com/office/officeart/2005/8/layout/hList7"/>
    <dgm:cxn modelId="{F9085EE7-C899-4971-B70F-39197006495B}" type="presOf" srcId="{6C231277-D096-4A36-B676-2C3C25B3E8F7}" destId="{0E6770B8-8491-4865-B423-1A7BBAF45EC0}" srcOrd="0" destOrd="0" presId="urn:microsoft.com/office/officeart/2005/8/layout/hList7"/>
    <dgm:cxn modelId="{569C04F2-146D-4693-8249-0FAED3B9D0B5}" type="presOf" srcId="{34FB4C3B-6A69-402F-B095-17B812094537}" destId="{DD9C8A6D-9DAC-4679-8E65-36C7D8813AB3}" srcOrd="0" destOrd="0" presId="urn:microsoft.com/office/officeart/2005/8/layout/hList7"/>
    <dgm:cxn modelId="{01EB6CF2-2E47-44EF-9E38-BB2EB21E0A7E}" type="presOf" srcId="{0BA272A3-8F4C-4A58-9EDE-4FE196FE8B74}" destId="{146B29B9-CAF8-4F4D-AD7A-2192479454DE}" srcOrd="1" destOrd="0" presId="urn:microsoft.com/office/officeart/2005/8/layout/hList7"/>
    <dgm:cxn modelId="{4869DDF9-BA7A-491A-8AAA-5E8B335ACCD0}" type="presOf" srcId="{022848AB-2087-44B8-87D9-C51AE1725CA0}" destId="{2CE6EC2C-4863-4425-A41B-334143FF76DB}" srcOrd="1" destOrd="0" presId="urn:microsoft.com/office/officeart/2005/8/layout/hList7"/>
    <dgm:cxn modelId="{7C19C493-77A4-4E29-BE45-AC1C46FCE1C6}" type="presParOf" srcId="{20F2B2DC-AA0E-47FF-BC8B-36CBA2040308}" destId="{0F15B703-C4B3-4800-B64B-CF1FCDC024C1}" srcOrd="0" destOrd="0" presId="urn:microsoft.com/office/officeart/2005/8/layout/hList7"/>
    <dgm:cxn modelId="{13785CF9-1756-4A09-A14C-B717FD485873}" type="presParOf" srcId="{20F2B2DC-AA0E-47FF-BC8B-36CBA2040308}" destId="{C557D013-ADE6-49D7-A1BB-41911DD2056C}" srcOrd="1" destOrd="0" presId="urn:microsoft.com/office/officeart/2005/8/layout/hList7"/>
    <dgm:cxn modelId="{0CC3D71B-903D-4872-9B8B-A6787CAB28FE}" type="presParOf" srcId="{C557D013-ADE6-49D7-A1BB-41911DD2056C}" destId="{5F95B6D3-B65F-436F-9343-B048099AEF0F}" srcOrd="0" destOrd="0" presId="urn:microsoft.com/office/officeart/2005/8/layout/hList7"/>
    <dgm:cxn modelId="{943E8BDF-B181-4F90-8B16-58185FB74F46}" type="presParOf" srcId="{5F95B6D3-B65F-436F-9343-B048099AEF0F}" destId="{570CD753-869F-4E0B-B169-B4CAA32ACE44}" srcOrd="0" destOrd="0" presId="urn:microsoft.com/office/officeart/2005/8/layout/hList7"/>
    <dgm:cxn modelId="{2870D6FD-260F-458C-A0B0-9E60A923A202}" type="presParOf" srcId="{5F95B6D3-B65F-436F-9343-B048099AEF0F}" destId="{146B29B9-CAF8-4F4D-AD7A-2192479454DE}" srcOrd="1" destOrd="0" presId="urn:microsoft.com/office/officeart/2005/8/layout/hList7"/>
    <dgm:cxn modelId="{C6BA2457-0E4C-4A3C-8334-D1718A4BFFA2}" type="presParOf" srcId="{5F95B6D3-B65F-436F-9343-B048099AEF0F}" destId="{AE53EB2B-0DD4-4C7B-B836-101F48EAD95D}" srcOrd="2" destOrd="0" presId="urn:microsoft.com/office/officeart/2005/8/layout/hList7"/>
    <dgm:cxn modelId="{7B005CBE-7042-4FAA-A3A2-D1DC8928B8BA}" type="presParOf" srcId="{5F95B6D3-B65F-436F-9343-B048099AEF0F}" destId="{A202BE72-3D6A-4532-B71A-3EDFA3EA0761}" srcOrd="3" destOrd="0" presId="urn:microsoft.com/office/officeart/2005/8/layout/hList7"/>
    <dgm:cxn modelId="{DC81427B-5A65-4078-BDB4-CD855DA3A030}" type="presParOf" srcId="{C557D013-ADE6-49D7-A1BB-41911DD2056C}" destId="{DD9C8A6D-9DAC-4679-8E65-36C7D8813AB3}" srcOrd="1" destOrd="0" presId="urn:microsoft.com/office/officeart/2005/8/layout/hList7"/>
    <dgm:cxn modelId="{5224EFCC-838D-448A-8D6E-5C661063C9AF}" type="presParOf" srcId="{C557D013-ADE6-49D7-A1BB-41911DD2056C}" destId="{27E699E6-4618-499C-ABFE-B1C472A6AD48}" srcOrd="2" destOrd="0" presId="urn:microsoft.com/office/officeart/2005/8/layout/hList7"/>
    <dgm:cxn modelId="{A50BFF16-F570-419E-9712-266873A37EE4}" type="presParOf" srcId="{27E699E6-4618-499C-ABFE-B1C472A6AD48}" destId="{DBF0BB1D-8930-46F3-A4EC-A35540D7C8AD}" srcOrd="0" destOrd="0" presId="urn:microsoft.com/office/officeart/2005/8/layout/hList7"/>
    <dgm:cxn modelId="{46BF8073-228B-4F8E-9B65-38F2AD9726DF}" type="presParOf" srcId="{27E699E6-4618-499C-ABFE-B1C472A6AD48}" destId="{2CE6EC2C-4863-4425-A41B-334143FF76DB}" srcOrd="1" destOrd="0" presId="urn:microsoft.com/office/officeart/2005/8/layout/hList7"/>
    <dgm:cxn modelId="{89F89255-96CB-437D-A37B-1F1B29C58023}" type="presParOf" srcId="{27E699E6-4618-499C-ABFE-B1C472A6AD48}" destId="{67E05BC7-8B09-4403-B607-3FE565034220}" srcOrd="2" destOrd="0" presId="urn:microsoft.com/office/officeart/2005/8/layout/hList7"/>
    <dgm:cxn modelId="{EAC035A0-D3A2-4CDA-8110-6534166F5368}" type="presParOf" srcId="{27E699E6-4618-499C-ABFE-B1C472A6AD48}" destId="{7612556D-5433-414A-A66D-29F1FD7F8536}" srcOrd="3" destOrd="0" presId="urn:microsoft.com/office/officeart/2005/8/layout/hList7"/>
    <dgm:cxn modelId="{BFA12114-75E8-4BCF-8A15-F82689395184}" type="presParOf" srcId="{C557D013-ADE6-49D7-A1BB-41911DD2056C}" destId="{BA82685D-D3F8-4FE1-BEBC-C0C7E70C7BD8}" srcOrd="3" destOrd="0" presId="urn:microsoft.com/office/officeart/2005/8/layout/hList7"/>
    <dgm:cxn modelId="{1FA14285-B6C5-4EE6-968E-EC218FBD97BC}" type="presParOf" srcId="{C557D013-ADE6-49D7-A1BB-41911DD2056C}" destId="{D161AF6A-C889-4FCA-A5D4-52AF3D9D433A}" srcOrd="4" destOrd="0" presId="urn:microsoft.com/office/officeart/2005/8/layout/hList7"/>
    <dgm:cxn modelId="{CBD1405E-654D-43DF-9851-1E28FDE1A86C}" type="presParOf" srcId="{D161AF6A-C889-4FCA-A5D4-52AF3D9D433A}" destId="{0E6770B8-8491-4865-B423-1A7BBAF45EC0}" srcOrd="0" destOrd="0" presId="urn:microsoft.com/office/officeart/2005/8/layout/hList7"/>
    <dgm:cxn modelId="{DEBF648A-020B-478A-A5C8-1D20E5E30B16}" type="presParOf" srcId="{D161AF6A-C889-4FCA-A5D4-52AF3D9D433A}" destId="{8832B5C4-43F6-458E-9CB6-AEBD2955C4F1}" srcOrd="1" destOrd="0" presId="urn:microsoft.com/office/officeart/2005/8/layout/hList7"/>
    <dgm:cxn modelId="{D4F07FA9-F02E-4373-96F5-99B6EBC91978}" type="presParOf" srcId="{D161AF6A-C889-4FCA-A5D4-52AF3D9D433A}" destId="{0CFBCF50-A67F-4130-8A56-143C2953ECE3}" srcOrd="2" destOrd="0" presId="urn:microsoft.com/office/officeart/2005/8/layout/hList7"/>
    <dgm:cxn modelId="{133DA08D-97C7-4F1E-AAB4-9BA61B897F71}" type="presParOf" srcId="{D161AF6A-C889-4FCA-A5D4-52AF3D9D433A}" destId="{A32D9938-5D30-4DA9-B4C1-20C4491A901B}" srcOrd="3" destOrd="0" presId="urn:microsoft.com/office/officeart/2005/8/layout/hList7"/>
    <dgm:cxn modelId="{EE464350-5646-4A21-9931-487F11A410B6}" type="presParOf" srcId="{C557D013-ADE6-49D7-A1BB-41911DD2056C}" destId="{44DAFFEA-7323-4B33-BF5B-F24F683E1D2E}" srcOrd="5" destOrd="0" presId="urn:microsoft.com/office/officeart/2005/8/layout/hList7"/>
    <dgm:cxn modelId="{2A70DE0D-EA25-466B-94DE-7DEBADAD9E12}" type="presParOf" srcId="{C557D013-ADE6-49D7-A1BB-41911DD2056C}" destId="{7703DE2D-BBF0-4C2D-9D95-476FF2068F82}" srcOrd="6" destOrd="0" presId="urn:microsoft.com/office/officeart/2005/8/layout/hList7"/>
    <dgm:cxn modelId="{D7959C66-0A90-4DF8-A36F-7291FE815C8C}" type="presParOf" srcId="{7703DE2D-BBF0-4C2D-9D95-476FF2068F82}" destId="{2EBA0C37-A4E9-4206-951F-45F5AE89D6EE}" srcOrd="0" destOrd="0" presId="urn:microsoft.com/office/officeart/2005/8/layout/hList7"/>
    <dgm:cxn modelId="{D1B85E4D-9FA8-4856-BAB2-EBCF916ABB1C}" type="presParOf" srcId="{7703DE2D-BBF0-4C2D-9D95-476FF2068F82}" destId="{6B6B0B54-C5C0-4891-80A7-1F005CBB731F}" srcOrd="1" destOrd="0" presId="urn:microsoft.com/office/officeart/2005/8/layout/hList7"/>
    <dgm:cxn modelId="{893C6110-56FB-48BC-AFCF-E601DFD71576}" type="presParOf" srcId="{7703DE2D-BBF0-4C2D-9D95-476FF2068F82}" destId="{3A4BC7A7-F391-4324-8581-8B5AFE25FFED}" srcOrd="2" destOrd="0" presId="urn:microsoft.com/office/officeart/2005/8/layout/hList7"/>
    <dgm:cxn modelId="{DBFD308D-2972-4DC2-B606-A2BEF8F6507C}" type="presParOf" srcId="{7703DE2D-BBF0-4C2D-9D95-476FF2068F82}" destId="{B7311466-F85E-4D28-B52D-2B2679D074F8}" srcOrd="3" destOrd="0" presId="urn:microsoft.com/office/officeart/2005/8/layout/hList7"/>
  </dgm:cxnLst>
  <dgm:bg/>
  <dgm:whole/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5D41425C-3F4F-4762-A65C-AA6C6FEB3F9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866CE086-BBC0-48C0-A9C4-6B5E1E02A06C}">
      <dgm:prSet/>
      <dgm:spPr/>
      <dgm:t>
        <a:bodyPr/>
        <a:lstStyle/>
        <a:p>
          <a:r>
            <a:rPr lang="zh-CN"/>
            <a:t>像素</a:t>
          </a:r>
        </a:p>
      </dgm:t>
    </dgm:pt>
    <dgm:pt modelId="{70A67F1C-8347-4E2A-96DE-FC06DF9D6122}" cxnId="{60BF949D-1E08-4A04-9401-15F9FDB2E499}" type="parTrans">
      <dgm:prSet/>
      <dgm:spPr/>
      <dgm:t>
        <a:bodyPr/>
        <a:lstStyle/>
        <a:p>
          <a:endParaRPr lang="zh-CN" altLang="en-US"/>
        </a:p>
      </dgm:t>
    </dgm:pt>
    <dgm:pt modelId="{5175035F-2602-41F8-8627-A9BCFA9B1267}" cxnId="{60BF949D-1E08-4A04-9401-15F9FDB2E499}" type="sibTrans">
      <dgm:prSet/>
      <dgm:spPr/>
      <dgm:t>
        <a:bodyPr/>
        <a:lstStyle/>
        <a:p>
          <a:endParaRPr lang="zh-CN" altLang="en-US"/>
        </a:p>
      </dgm:t>
    </dgm:pt>
    <dgm:pt modelId="{62EED64A-96B2-4F3F-BE2F-9E8BB8A9A1E1}">
      <dgm:prSet/>
      <dgm:spPr/>
      <dgm:t>
        <a:bodyPr/>
        <a:lstStyle/>
        <a:p>
          <a:r>
            <a:rPr lang="zh-CN"/>
            <a:t>坐标</a:t>
          </a:r>
        </a:p>
      </dgm:t>
    </dgm:pt>
    <dgm:pt modelId="{98DF4698-2CCC-47BB-8019-26816B9A2847}" cxnId="{91903757-EE0E-45A4-A385-3FCC2E29F701}" type="parTrans">
      <dgm:prSet/>
      <dgm:spPr/>
      <dgm:t>
        <a:bodyPr/>
        <a:lstStyle/>
        <a:p>
          <a:endParaRPr lang="zh-CN" altLang="en-US"/>
        </a:p>
      </dgm:t>
    </dgm:pt>
    <dgm:pt modelId="{F602ACA9-F658-456D-9E86-0D001D2D153E}" cxnId="{91903757-EE0E-45A4-A385-3FCC2E29F701}" type="sibTrans">
      <dgm:prSet/>
      <dgm:spPr/>
      <dgm:t>
        <a:bodyPr/>
        <a:lstStyle/>
        <a:p>
          <a:endParaRPr lang="zh-CN" altLang="en-US"/>
        </a:p>
      </dgm:t>
    </dgm:pt>
    <dgm:pt modelId="{44FA655A-7CDA-4EC3-9127-78500A10E6C4}">
      <dgm:prSet/>
      <dgm:spPr/>
      <dgm:t>
        <a:bodyPr/>
        <a:lstStyle/>
        <a:p>
          <a:r>
            <a:rPr lang="zh-CN"/>
            <a:t>像素值</a:t>
          </a:r>
        </a:p>
      </dgm:t>
    </dgm:pt>
    <dgm:pt modelId="{233117D7-B792-4113-BE7C-A80E41B1827A}" cxnId="{E36A092F-5B7C-4FAB-B8C6-5F150E67ACA9}" type="parTrans">
      <dgm:prSet/>
      <dgm:spPr/>
      <dgm:t>
        <a:bodyPr/>
        <a:lstStyle/>
        <a:p>
          <a:endParaRPr lang="zh-CN" altLang="en-US"/>
        </a:p>
      </dgm:t>
    </dgm:pt>
    <dgm:pt modelId="{7FAB5C83-6D09-4F8D-B2B7-9E34AA3ED99E}" cxnId="{E36A092F-5B7C-4FAB-B8C6-5F150E67ACA9}" type="sibTrans">
      <dgm:prSet/>
      <dgm:spPr/>
      <dgm:t>
        <a:bodyPr/>
        <a:lstStyle/>
        <a:p>
          <a:endParaRPr lang="zh-CN" altLang="en-US"/>
        </a:p>
      </dgm:t>
    </dgm:pt>
    <dgm:pt modelId="{F5066C3E-9790-4118-B3AB-6B5D19E17627}">
      <dgm:prSet/>
      <dgm:spPr/>
      <dgm:t>
        <a:bodyPr/>
        <a:lstStyle/>
        <a:p>
          <a:r>
            <a:rPr lang="zh-CN"/>
            <a:t>尺寸</a:t>
          </a:r>
        </a:p>
      </dgm:t>
    </dgm:pt>
    <dgm:pt modelId="{4F39FD59-A9AC-4952-9C3C-2A628E26BCB0}" cxnId="{5CBF4957-A0E5-40C5-B876-DBC698728380}" type="parTrans">
      <dgm:prSet/>
      <dgm:spPr/>
      <dgm:t>
        <a:bodyPr/>
        <a:lstStyle/>
        <a:p>
          <a:endParaRPr lang="zh-CN" altLang="en-US"/>
        </a:p>
      </dgm:t>
    </dgm:pt>
    <dgm:pt modelId="{419D4A0F-618E-49F2-B211-3F636E4CF64D}" cxnId="{5CBF4957-A0E5-40C5-B876-DBC698728380}" type="sibTrans">
      <dgm:prSet/>
      <dgm:spPr/>
      <dgm:t>
        <a:bodyPr/>
        <a:lstStyle/>
        <a:p>
          <a:endParaRPr lang="zh-CN" altLang="en-US"/>
        </a:p>
      </dgm:t>
    </dgm:pt>
    <dgm:pt modelId="{EBBA8646-64E5-417A-9B05-28C72F81CB7C}" type="pres">
      <dgm:prSet presAssocID="{5D41425C-3F4F-4762-A65C-AA6C6FEB3F9D}" presName="linear" presStyleCnt="0">
        <dgm:presLayoutVars>
          <dgm:animLvl val="lvl"/>
          <dgm:resizeHandles val="exact"/>
        </dgm:presLayoutVars>
      </dgm:prSet>
      <dgm:spPr/>
    </dgm:pt>
    <dgm:pt modelId="{2A25C85F-6F39-4429-B571-5521032E1918}" type="pres">
      <dgm:prSet presAssocID="{866CE086-BBC0-48C0-A9C4-6B5E1E02A06C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5470646C-5F50-480C-92F5-B60991562B2C}" type="pres">
      <dgm:prSet presAssocID="{866CE086-BBC0-48C0-A9C4-6B5E1E02A06C}" presName="childText" presStyleLbl="revTx" presStyleIdx="0" presStyleCnt="1">
        <dgm:presLayoutVars>
          <dgm:bulletEnabled val="1"/>
        </dgm:presLayoutVars>
      </dgm:prSet>
      <dgm:spPr/>
    </dgm:pt>
    <dgm:pt modelId="{2E110546-E067-414F-B4E8-0857BDB35F11}" type="pres">
      <dgm:prSet presAssocID="{F5066C3E-9790-4118-B3AB-6B5D19E17627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70FB471A-E2F3-4A4C-9D1B-C3995C4C3FC2}" type="presOf" srcId="{5D41425C-3F4F-4762-A65C-AA6C6FEB3F9D}" destId="{EBBA8646-64E5-417A-9B05-28C72F81CB7C}" srcOrd="0" destOrd="0" presId="urn:microsoft.com/office/officeart/2005/8/layout/vList2"/>
    <dgm:cxn modelId="{8BD22E1C-6648-4175-BAEB-1B2B0B793A1D}" type="presOf" srcId="{866CE086-BBC0-48C0-A9C4-6B5E1E02A06C}" destId="{2A25C85F-6F39-4429-B571-5521032E1918}" srcOrd="0" destOrd="0" presId="urn:microsoft.com/office/officeart/2005/8/layout/vList2"/>
    <dgm:cxn modelId="{F8D64B27-8F4C-4785-9A4B-A090040406FD}" type="presOf" srcId="{F5066C3E-9790-4118-B3AB-6B5D19E17627}" destId="{2E110546-E067-414F-B4E8-0857BDB35F11}" srcOrd="0" destOrd="0" presId="urn:microsoft.com/office/officeart/2005/8/layout/vList2"/>
    <dgm:cxn modelId="{E36A092F-5B7C-4FAB-B8C6-5F150E67ACA9}" srcId="{866CE086-BBC0-48C0-A9C4-6B5E1E02A06C}" destId="{44FA655A-7CDA-4EC3-9127-78500A10E6C4}" srcOrd="1" destOrd="0" parTransId="{233117D7-B792-4113-BE7C-A80E41B1827A}" sibTransId="{7FAB5C83-6D09-4F8D-B2B7-9E34AA3ED99E}"/>
    <dgm:cxn modelId="{91903757-EE0E-45A4-A385-3FCC2E29F701}" srcId="{866CE086-BBC0-48C0-A9C4-6B5E1E02A06C}" destId="{62EED64A-96B2-4F3F-BE2F-9E8BB8A9A1E1}" srcOrd="0" destOrd="0" parTransId="{98DF4698-2CCC-47BB-8019-26816B9A2847}" sibTransId="{F602ACA9-F658-456D-9E86-0D001D2D153E}"/>
    <dgm:cxn modelId="{5CBF4957-A0E5-40C5-B876-DBC698728380}" srcId="{5D41425C-3F4F-4762-A65C-AA6C6FEB3F9D}" destId="{F5066C3E-9790-4118-B3AB-6B5D19E17627}" srcOrd="1" destOrd="0" parTransId="{4F39FD59-A9AC-4952-9C3C-2A628E26BCB0}" sibTransId="{419D4A0F-618E-49F2-B211-3F636E4CF64D}"/>
    <dgm:cxn modelId="{60BF949D-1E08-4A04-9401-15F9FDB2E499}" srcId="{5D41425C-3F4F-4762-A65C-AA6C6FEB3F9D}" destId="{866CE086-BBC0-48C0-A9C4-6B5E1E02A06C}" srcOrd="0" destOrd="0" parTransId="{70A67F1C-8347-4E2A-96DE-FC06DF9D6122}" sibTransId="{5175035F-2602-41F8-8627-A9BCFA9B1267}"/>
    <dgm:cxn modelId="{492276B1-3407-412C-BD91-8B0D34E32280}" type="presOf" srcId="{62EED64A-96B2-4F3F-BE2F-9E8BB8A9A1E1}" destId="{5470646C-5F50-480C-92F5-B60991562B2C}" srcOrd="0" destOrd="0" presId="urn:microsoft.com/office/officeart/2005/8/layout/vList2"/>
    <dgm:cxn modelId="{06018BE7-1B4E-4D49-AE24-19C5EC97B143}" type="presOf" srcId="{44FA655A-7CDA-4EC3-9127-78500A10E6C4}" destId="{5470646C-5F50-480C-92F5-B60991562B2C}" srcOrd="0" destOrd="1" presId="urn:microsoft.com/office/officeart/2005/8/layout/vList2"/>
    <dgm:cxn modelId="{9FE6D167-8F9B-4C84-97F6-1310D28ABAF4}" type="presParOf" srcId="{EBBA8646-64E5-417A-9B05-28C72F81CB7C}" destId="{2A25C85F-6F39-4429-B571-5521032E1918}" srcOrd="0" destOrd="0" presId="urn:microsoft.com/office/officeart/2005/8/layout/vList2"/>
    <dgm:cxn modelId="{7BCCD0BA-32C2-4B15-BAA3-3ADFD2A1AFF9}" type="presParOf" srcId="{EBBA8646-64E5-417A-9B05-28C72F81CB7C}" destId="{5470646C-5F50-480C-92F5-B60991562B2C}" srcOrd="1" destOrd="0" presId="urn:microsoft.com/office/officeart/2005/8/layout/vList2"/>
    <dgm:cxn modelId="{2A923D5E-2202-4AC6-822B-B32B91E01E01}" type="presParOf" srcId="{EBBA8646-64E5-417A-9B05-28C72F81CB7C}" destId="{2E110546-E067-414F-B4E8-0857BDB35F11}" srcOrd="2" destOrd="0" presId="urn:microsoft.com/office/officeart/2005/8/layout/vList2"/>
  </dgm:cxnLst>
  <dgm:bg/>
  <dgm:whole/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97C592A4-EFDC-4E5F-BADC-FEBCB1AC68C9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B0E3DD8A-D609-4DB7-BA12-E8C31B769369}">
      <dgm:prSet/>
      <dgm:spPr/>
      <dgm:t>
        <a:bodyPr/>
        <a:lstStyle/>
        <a:p>
          <a:r>
            <a:rPr lang="zh-CN" dirty="0">
              <a:solidFill>
                <a:schemeClr val="accent2">
                  <a:lumMod val="60000"/>
                  <a:lumOff val="40000"/>
                </a:schemeClr>
              </a:solidFill>
            </a:rPr>
            <a:t>图像定义</a:t>
          </a:r>
        </a:p>
      </dgm:t>
    </dgm:pt>
    <dgm:pt modelId="{D8980D02-17D7-42B2-AC96-8E9982174955}" cxnId="{37DB6CEB-D095-4A02-8137-60D6C9AE2D22}" type="parTrans">
      <dgm:prSet/>
      <dgm:spPr/>
      <dgm:t>
        <a:bodyPr/>
        <a:lstStyle/>
        <a:p>
          <a:endParaRPr lang="zh-CN" altLang="en-US"/>
        </a:p>
      </dgm:t>
    </dgm:pt>
    <dgm:pt modelId="{D45570A0-4FAF-4C7B-8DAD-B197F8CCA2E2}" cxnId="{37DB6CEB-D095-4A02-8137-60D6C9AE2D22}" type="sibTrans">
      <dgm:prSet/>
      <dgm:spPr/>
      <dgm:t>
        <a:bodyPr/>
        <a:lstStyle/>
        <a:p>
          <a:endParaRPr lang="zh-CN" altLang="en-US"/>
        </a:p>
      </dgm:t>
    </dgm:pt>
    <dgm:pt modelId="{38CB0640-7BF4-4068-A5D3-36A99A756EFD}">
      <dgm:prSet/>
      <dgm:spPr/>
      <dgm:t>
        <a:bodyPr/>
        <a:lstStyle/>
        <a:p>
          <a:r>
            <a:rPr lang="zh-CN">
              <a:solidFill>
                <a:schemeClr val="accent2">
                  <a:lumMod val="60000"/>
                  <a:lumOff val="40000"/>
                </a:schemeClr>
              </a:solidFill>
            </a:rPr>
            <a:t>数字图像要素</a:t>
          </a:r>
        </a:p>
      </dgm:t>
    </dgm:pt>
    <dgm:pt modelId="{8A5023A4-1BC6-4821-8208-32BF2542B3F3}" cxnId="{45FB7801-9DB4-4C1A-AA3F-BAE076E716AD}" type="parTrans">
      <dgm:prSet/>
      <dgm:spPr/>
      <dgm:t>
        <a:bodyPr/>
        <a:lstStyle/>
        <a:p>
          <a:endParaRPr lang="zh-CN" altLang="en-US"/>
        </a:p>
      </dgm:t>
    </dgm:pt>
    <dgm:pt modelId="{E05BB778-E887-4EC2-BBFB-C36622797141}" cxnId="{45FB7801-9DB4-4C1A-AA3F-BAE076E716AD}" type="sibTrans">
      <dgm:prSet/>
      <dgm:spPr/>
      <dgm:t>
        <a:bodyPr/>
        <a:lstStyle/>
        <a:p>
          <a:endParaRPr lang="zh-CN" altLang="en-US"/>
        </a:p>
      </dgm:t>
    </dgm:pt>
    <dgm:pt modelId="{CD2EDB76-A835-4A35-8D79-44A8E39D137F}">
      <dgm:prSet/>
      <dgm:spPr/>
      <dgm:t>
        <a:bodyPr/>
        <a:lstStyle/>
        <a:p>
          <a:r>
            <a:rPr lang="zh-CN" dirty="0"/>
            <a:t>数字图像处理定义及方式</a:t>
          </a:r>
        </a:p>
      </dgm:t>
    </dgm:pt>
    <dgm:pt modelId="{74B576E5-EB54-4CFA-96F4-B75541694F74}" cxnId="{784CEC47-605C-461F-8820-741DFDE3D0AD}" type="parTrans">
      <dgm:prSet/>
      <dgm:spPr/>
      <dgm:t>
        <a:bodyPr/>
        <a:lstStyle/>
        <a:p>
          <a:endParaRPr lang="zh-CN" altLang="en-US"/>
        </a:p>
      </dgm:t>
    </dgm:pt>
    <dgm:pt modelId="{35A8A4FA-A70D-4E7D-89EB-6063A55AC2E1}" cxnId="{784CEC47-605C-461F-8820-741DFDE3D0AD}" type="sibTrans">
      <dgm:prSet/>
      <dgm:spPr/>
      <dgm:t>
        <a:bodyPr/>
        <a:lstStyle/>
        <a:p>
          <a:endParaRPr lang="zh-CN" altLang="en-US"/>
        </a:p>
      </dgm:t>
    </dgm:pt>
    <dgm:pt modelId="{0F41E003-DDD3-40BC-955F-7E3A093D93DF}">
      <dgm:prSet/>
      <dgm:spPr/>
      <dgm:t>
        <a:bodyPr/>
        <a:lstStyle/>
        <a:p>
          <a:r>
            <a:rPr lang="zh-CN" dirty="0">
              <a:solidFill>
                <a:schemeClr val="accent2">
                  <a:lumMod val="60000"/>
                  <a:lumOff val="40000"/>
                </a:schemeClr>
              </a:solidFill>
            </a:rPr>
            <a:t>图像处理应用</a:t>
          </a:r>
        </a:p>
      </dgm:t>
    </dgm:pt>
    <dgm:pt modelId="{EA2C6290-C3E7-4F35-8BCD-607BF3DF6B83}" cxnId="{BF490C32-C03D-403A-BF55-A4AA8AC3E989}" type="parTrans">
      <dgm:prSet/>
      <dgm:spPr/>
      <dgm:t>
        <a:bodyPr/>
        <a:lstStyle/>
        <a:p>
          <a:endParaRPr lang="zh-CN" altLang="en-US"/>
        </a:p>
      </dgm:t>
    </dgm:pt>
    <dgm:pt modelId="{D7FA83A6-2764-40FE-BC72-D41B864FF1BD}" cxnId="{BF490C32-C03D-403A-BF55-A4AA8AC3E989}" type="sibTrans">
      <dgm:prSet/>
      <dgm:spPr/>
      <dgm:t>
        <a:bodyPr/>
        <a:lstStyle/>
        <a:p>
          <a:endParaRPr lang="zh-CN" altLang="en-US"/>
        </a:p>
      </dgm:t>
    </dgm:pt>
    <dgm:pt modelId="{EEB80391-7E95-437A-868F-F7BA31EB7031}" type="pres">
      <dgm:prSet presAssocID="{97C592A4-EFDC-4E5F-BADC-FEBCB1AC68C9}" presName="Name0" presStyleCnt="0">
        <dgm:presLayoutVars>
          <dgm:dir/>
          <dgm:resizeHandles val="exact"/>
        </dgm:presLayoutVars>
      </dgm:prSet>
      <dgm:spPr/>
    </dgm:pt>
    <dgm:pt modelId="{39CA6B46-D1D3-460A-AFD1-1D60F88781AC}" type="pres">
      <dgm:prSet presAssocID="{B0E3DD8A-D609-4DB7-BA12-E8C31B769369}" presName="node" presStyleLbl="node1" presStyleIdx="0" presStyleCnt="4">
        <dgm:presLayoutVars>
          <dgm:bulletEnabled val="1"/>
        </dgm:presLayoutVars>
      </dgm:prSet>
      <dgm:spPr/>
    </dgm:pt>
    <dgm:pt modelId="{C293A32B-B61B-49C5-B266-2DA10A2B50F1}" type="pres">
      <dgm:prSet presAssocID="{D45570A0-4FAF-4C7B-8DAD-B197F8CCA2E2}" presName="sibTrans" presStyleCnt="0"/>
      <dgm:spPr/>
    </dgm:pt>
    <dgm:pt modelId="{0AE3BD82-D58E-46AB-A8A1-43BF1BEB3D2F}" type="pres">
      <dgm:prSet presAssocID="{38CB0640-7BF4-4068-A5D3-36A99A756EFD}" presName="node" presStyleLbl="node1" presStyleIdx="1" presStyleCnt="4">
        <dgm:presLayoutVars>
          <dgm:bulletEnabled val="1"/>
        </dgm:presLayoutVars>
      </dgm:prSet>
      <dgm:spPr/>
    </dgm:pt>
    <dgm:pt modelId="{59C746A9-9C47-4B5B-AE16-304F137385C7}" type="pres">
      <dgm:prSet presAssocID="{E05BB778-E887-4EC2-BBFB-C36622797141}" presName="sibTrans" presStyleCnt="0"/>
      <dgm:spPr/>
    </dgm:pt>
    <dgm:pt modelId="{9D709599-1189-4AA1-809C-057DF51979A2}" type="pres">
      <dgm:prSet presAssocID="{CD2EDB76-A835-4A35-8D79-44A8E39D137F}" presName="node" presStyleLbl="node1" presStyleIdx="2" presStyleCnt="4">
        <dgm:presLayoutVars>
          <dgm:bulletEnabled val="1"/>
        </dgm:presLayoutVars>
      </dgm:prSet>
      <dgm:spPr/>
    </dgm:pt>
    <dgm:pt modelId="{7A331988-5330-436D-90F4-6A2F7CBE0D10}" type="pres">
      <dgm:prSet presAssocID="{35A8A4FA-A70D-4E7D-89EB-6063A55AC2E1}" presName="sibTrans" presStyleCnt="0"/>
      <dgm:spPr/>
    </dgm:pt>
    <dgm:pt modelId="{2D0F8669-67F7-4C26-AA90-55B380C889DB}" type="pres">
      <dgm:prSet presAssocID="{0F41E003-DDD3-40BC-955F-7E3A093D93DF}" presName="node" presStyleLbl="node1" presStyleIdx="3" presStyleCnt="4">
        <dgm:presLayoutVars>
          <dgm:bulletEnabled val="1"/>
        </dgm:presLayoutVars>
      </dgm:prSet>
      <dgm:spPr/>
    </dgm:pt>
  </dgm:ptLst>
  <dgm:cxnLst>
    <dgm:cxn modelId="{45FB7801-9DB4-4C1A-AA3F-BAE076E716AD}" srcId="{97C592A4-EFDC-4E5F-BADC-FEBCB1AC68C9}" destId="{38CB0640-7BF4-4068-A5D3-36A99A756EFD}" srcOrd="1" destOrd="0" parTransId="{8A5023A4-1BC6-4821-8208-32BF2542B3F3}" sibTransId="{E05BB778-E887-4EC2-BBFB-C36622797141}"/>
    <dgm:cxn modelId="{DBEC1F29-9BF1-49A7-A099-C96F297930C0}" type="presOf" srcId="{38CB0640-7BF4-4068-A5D3-36A99A756EFD}" destId="{0AE3BD82-D58E-46AB-A8A1-43BF1BEB3D2F}" srcOrd="0" destOrd="0" presId="urn:microsoft.com/office/officeart/2005/8/layout/hList6"/>
    <dgm:cxn modelId="{F37BD52D-073E-45DC-82AD-78E6B7CC0989}" type="presOf" srcId="{B0E3DD8A-D609-4DB7-BA12-E8C31B769369}" destId="{39CA6B46-D1D3-460A-AFD1-1D60F88781AC}" srcOrd="0" destOrd="0" presId="urn:microsoft.com/office/officeart/2005/8/layout/hList6"/>
    <dgm:cxn modelId="{BF490C32-C03D-403A-BF55-A4AA8AC3E989}" srcId="{97C592A4-EFDC-4E5F-BADC-FEBCB1AC68C9}" destId="{0F41E003-DDD3-40BC-955F-7E3A093D93DF}" srcOrd="3" destOrd="0" parTransId="{EA2C6290-C3E7-4F35-8BCD-607BF3DF6B83}" sibTransId="{D7FA83A6-2764-40FE-BC72-D41B864FF1BD}"/>
    <dgm:cxn modelId="{D922483E-A4ED-44B8-B69B-731F48B14611}" type="presOf" srcId="{97C592A4-EFDC-4E5F-BADC-FEBCB1AC68C9}" destId="{EEB80391-7E95-437A-868F-F7BA31EB7031}" srcOrd="0" destOrd="0" presId="urn:microsoft.com/office/officeart/2005/8/layout/hList6"/>
    <dgm:cxn modelId="{784CEC47-605C-461F-8820-741DFDE3D0AD}" srcId="{97C592A4-EFDC-4E5F-BADC-FEBCB1AC68C9}" destId="{CD2EDB76-A835-4A35-8D79-44A8E39D137F}" srcOrd="2" destOrd="0" parTransId="{74B576E5-EB54-4CFA-96F4-B75541694F74}" sibTransId="{35A8A4FA-A70D-4E7D-89EB-6063A55AC2E1}"/>
    <dgm:cxn modelId="{C66F4F97-0342-4BC4-A088-A2D7173DEC61}" type="presOf" srcId="{0F41E003-DDD3-40BC-955F-7E3A093D93DF}" destId="{2D0F8669-67F7-4C26-AA90-55B380C889DB}" srcOrd="0" destOrd="0" presId="urn:microsoft.com/office/officeart/2005/8/layout/hList6"/>
    <dgm:cxn modelId="{D89EC3D8-A84C-4DD7-B0A0-53C1A455DC68}" type="presOf" srcId="{CD2EDB76-A835-4A35-8D79-44A8E39D137F}" destId="{9D709599-1189-4AA1-809C-057DF51979A2}" srcOrd="0" destOrd="0" presId="urn:microsoft.com/office/officeart/2005/8/layout/hList6"/>
    <dgm:cxn modelId="{37DB6CEB-D095-4A02-8137-60D6C9AE2D22}" srcId="{97C592A4-EFDC-4E5F-BADC-FEBCB1AC68C9}" destId="{B0E3DD8A-D609-4DB7-BA12-E8C31B769369}" srcOrd="0" destOrd="0" parTransId="{D8980D02-17D7-42B2-AC96-8E9982174955}" sibTransId="{D45570A0-4FAF-4C7B-8DAD-B197F8CCA2E2}"/>
    <dgm:cxn modelId="{D290B824-A025-46FE-AC0B-074C842ED269}" type="presParOf" srcId="{EEB80391-7E95-437A-868F-F7BA31EB7031}" destId="{39CA6B46-D1D3-460A-AFD1-1D60F88781AC}" srcOrd="0" destOrd="0" presId="urn:microsoft.com/office/officeart/2005/8/layout/hList6"/>
    <dgm:cxn modelId="{39880C25-48FF-4C32-8EAA-0911B03B4D9A}" type="presParOf" srcId="{EEB80391-7E95-437A-868F-F7BA31EB7031}" destId="{C293A32B-B61B-49C5-B266-2DA10A2B50F1}" srcOrd="1" destOrd="0" presId="urn:microsoft.com/office/officeart/2005/8/layout/hList6"/>
    <dgm:cxn modelId="{DF0768C6-3106-41C6-BE45-D668EF759938}" type="presParOf" srcId="{EEB80391-7E95-437A-868F-F7BA31EB7031}" destId="{0AE3BD82-D58E-46AB-A8A1-43BF1BEB3D2F}" srcOrd="2" destOrd="0" presId="urn:microsoft.com/office/officeart/2005/8/layout/hList6"/>
    <dgm:cxn modelId="{355917BC-526B-4B5B-917C-C3E18714D8D4}" type="presParOf" srcId="{EEB80391-7E95-437A-868F-F7BA31EB7031}" destId="{59C746A9-9C47-4B5B-AE16-304F137385C7}" srcOrd="3" destOrd="0" presId="urn:microsoft.com/office/officeart/2005/8/layout/hList6"/>
    <dgm:cxn modelId="{29423266-55E1-43C1-9FCF-FBF048027932}" type="presParOf" srcId="{EEB80391-7E95-437A-868F-F7BA31EB7031}" destId="{9D709599-1189-4AA1-809C-057DF51979A2}" srcOrd="4" destOrd="0" presId="urn:microsoft.com/office/officeart/2005/8/layout/hList6"/>
    <dgm:cxn modelId="{DE3F502A-4267-411E-A6A3-774F273B16AF}" type="presParOf" srcId="{EEB80391-7E95-437A-868F-F7BA31EB7031}" destId="{7A331988-5330-436D-90F4-6A2F7CBE0D10}" srcOrd="5" destOrd="0" presId="urn:microsoft.com/office/officeart/2005/8/layout/hList6"/>
    <dgm:cxn modelId="{108B777E-4D87-4F81-B8A4-057CEEA76E3C}" type="presParOf" srcId="{EEB80391-7E95-437A-868F-F7BA31EB7031}" destId="{2D0F8669-67F7-4C26-AA90-55B380C889DB}" srcOrd="6" destOrd="0" presId="urn:microsoft.com/office/officeart/2005/8/layout/hList6"/>
  </dgm:cxnLst>
  <dgm:bg/>
  <dgm:whole/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F4CC95B4-FC89-46F8-B480-491EA056A0CE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4B5D53CD-2BE6-4A77-855A-BED2DF622159}">
      <dgm:prSet/>
      <dgm:spPr/>
      <dgm:t>
        <a:bodyPr/>
        <a:lstStyle/>
        <a:p>
          <a:r>
            <a:rPr lang="zh-CN"/>
            <a:t>图像</a:t>
          </a:r>
          <a:r>
            <a:rPr lang="en-US"/>
            <a:t>-&gt;</a:t>
          </a:r>
          <a:r>
            <a:rPr lang="zh-CN"/>
            <a:t>图像</a:t>
          </a:r>
        </a:p>
      </dgm:t>
    </dgm:pt>
    <dgm:pt modelId="{AFD2A66B-7216-4CBA-B040-4E9939A1A416}" cxnId="{FB243FD1-F4B0-43C3-A465-23322AB00418}" type="parTrans">
      <dgm:prSet/>
      <dgm:spPr/>
      <dgm:t>
        <a:bodyPr/>
        <a:lstStyle/>
        <a:p>
          <a:endParaRPr lang="zh-CN" altLang="en-US"/>
        </a:p>
      </dgm:t>
    </dgm:pt>
    <dgm:pt modelId="{BDEB8A90-2B61-448E-9F81-06C1E36CA27C}" cxnId="{FB243FD1-F4B0-43C3-A465-23322AB00418}" type="sibTrans">
      <dgm:prSet/>
      <dgm:spPr/>
      <dgm:t>
        <a:bodyPr/>
        <a:lstStyle/>
        <a:p>
          <a:endParaRPr lang="zh-CN" altLang="en-US"/>
        </a:p>
      </dgm:t>
    </dgm:pt>
    <dgm:pt modelId="{230830B5-FA77-4D33-95DA-8DE5DB2B52F2}">
      <dgm:prSet/>
      <dgm:spPr/>
      <dgm:t>
        <a:bodyPr/>
        <a:lstStyle/>
        <a:p>
          <a:r>
            <a:rPr lang="zh-CN"/>
            <a:t>将一幅图像变为另一幅经过加工的图像</a:t>
          </a:r>
        </a:p>
      </dgm:t>
    </dgm:pt>
    <dgm:pt modelId="{0A583269-CC6E-4570-A4AF-6E7FF29B3EA3}" cxnId="{AABB3678-9ECF-475D-A004-9DE90B5AD9FC}" type="parTrans">
      <dgm:prSet/>
      <dgm:spPr/>
      <dgm:t>
        <a:bodyPr/>
        <a:lstStyle/>
        <a:p>
          <a:endParaRPr lang="zh-CN" altLang="en-US"/>
        </a:p>
      </dgm:t>
    </dgm:pt>
    <dgm:pt modelId="{A11CF446-7C47-438F-BD54-E57433A959FE}" cxnId="{AABB3678-9ECF-475D-A004-9DE90B5AD9FC}" type="sibTrans">
      <dgm:prSet/>
      <dgm:spPr/>
      <dgm:t>
        <a:bodyPr/>
        <a:lstStyle/>
        <a:p>
          <a:endParaRPr lang="zh-CN" altLang="en-US"/>
        </a:p>
      </dgm:t>
    </dgm:pt>
    <dgm:pt modelId="{A5FDB4AF-1FFE-4C4C-86DB-C8EE2812B476}">
      <dgm:prSet/>
      <dgm:spPr/>
      <dgm:t>
        <a:bodyPr/>
        <a:lstStyle/>
        <a:p>
          <a:r>
            <a:rPr lang="zh-CN"/>
            <a:t>分析、识别与理解</a:t>
          </a:r>
        </a:p>
      </dgm:t>
    </dgm:pt>
    <dgm:pt modelId="{B75D5F63-C5AB-4274-B4D6-F718D4175F8D}" cxnId="{E4A718DB-F6E8-4E21-9DA4-76CC3702CFC4}" type="parTrans">
      <dgm:prSet/>
      <dgm:spPr/>
      <dgm:t>
        <a:bodyPr/>
        <a:lstStyle/>
        <a:p>
          <a:endParaRPr lang="zh-CN" altLang="en-US"/>
        </a:p>
      </dgm:t>
    </dgm:pt>
    <dgm:pt modelId="{7B49757F-6F2E-40EC-9AEE-AF62EF183193}" cxnId="{E4A718DB-F6E8-4E21-9DA4-76CC3702CFC4}" type="sibTrans">
      <dgm:prSet/>
      <dgm:spPr/>
      <dgm:t>
        <a:bodyPr/>
        <a:lstStyle/>
        <a:p>
          <a:endParaRPr lang="zh-CN" altLang="en-US"/>
        </a:p>
      </dgm:t>
    </dgm:pt>
    <dgm:pt modelId="{8DE0F604-F7B4-4015-97CC-8B613FB0E309}">
      <dgm:prSet/>
      <dgm:spPr/>
      <dgm:t>
        <a:bodyPr/>
        <a:lstStyle/>
        <a:p>
          <a:r>
            <a:rPr lang="zh-CN"/>
            <a:t>将一幅图像转化为一种非图像的表示</a:t>
          </a:r>
        </a:p>
      </dgm:t>
    </dgm:pt>
    <dgm:pt modelId="{D0699179-1121-4728-9E66-81674D32A8FD}" cxnId="{4CEC747B-D894-4C17-A8B1-B1BCE2A70AA0}" type="parTrans">
      <dgm:prSet/>
      <dgm:spPr/>
      <dgm:t>
        <a:bodyPr/>
        <a:lstStyle/>
        <a:p>
          <a:endParaRPr lang="zh-CN" altLang="en-US"/>
        </a:p>
      </dgm:t>
    </dgm:pt>
    <dgm:pt modelId="{1ACB9CD7-F8A7-4060-AD0E-5FFF559C659D}" cxnId="{4CEC747B-D894-4C17-A8B1-B1BCE2A70AA0}" type="sibTrans">
      <dgm:prSet/>
      <dgm:spPr/>
      <dgm:t>
        <a:bodyPr/>
        <a:lstStyle/>
        <a:p>
          <a:endParaRPr lang="zh-CN" altLang="en-US"/>
        </a:p>
      </dgm:t>
    </dgm:pt>
    <dgm:pt modelId="{6D3983E3-7170-48A4-BB36-6EB0E23D7CDC}" type="pres">
      <dgm:prSet presAssocID="{F4CC95B4-FC89-46F8-B480-491EA056A0CE}" presName="linear" presStyleCnt="0">
        <dgm:presLayoutVars>
          <dgm:animLvl val="lvl"/>
          <dgm:resizeHandles val="exact"/>
        </dgm:presLayoutVars>
      </dgm:prSet>
      <dgm:spPr/>
    </dgm:pt>
    <dgm:pt modelId="{049B373A-9207-4840-83BD-4BB2B0769E9E}" type="pres">
      <dgm:prSet presAssocID="{4B5D53CD-2BE6-4A77-855A-BED2DF622159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95D7434-7C54-4253-AA8F-3BC455842B37}" type="pres">
      <dgm:prSet presAssocID="{4B5D53CD-2BE6-4A77-855A-BED2DF622159}" presName="childText" presStyleLbl="revTx" presStyleIdx="0" presStyleCnt="2">
        <dgm:presLayoutVars>
          <dgm:bulletEnabled val="1"/>
        </dgm:presLayoutVars>
      </dgm:prSet>
      <dgm:spPr/>
    </dgm:pt>
    <dgm:pt modelId="{33067E06-B2F6-45E3-BE85-8F5A2042036E}" type="pres">
      <dgm:prSet presAssocID="{A5FDB4AF-1FFE-4C4C-86DB-C8EE2812B47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D5A7D8B4-87E7-4C72-8C2E-1A28F23B6808}" type="pres">
      <dgm:prSet presAssocID="{A5FDB4AF-1FFE-4C4C-86DB-C8EE2812B476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B4847C22-1DAE-46DF-8B9E-69BC71BED843}" type="presOf" srcId="{8DE0F604-F7B4-4015-97CC-8B613FB0E309}" destId="{D5A7D8B4-87E7-4C72-8C2E-1A28F23B6808}" srcOrd="0" destOrd="0" presId="urn:microsoft.com/office/officeart/2005/8/layout/vList2"/>
    <dgm:cxn modelId="{2869A122-120F-497B-BE24-9D0015845D8F}" type="presOf" srcId="{4B5D53CD-2BE6-4A77-855A-BED2DF622159}" destId="{049B373A-9207-4840-83BD-4BB2B0769E9E}" srcOrd="0" destOrd="0" presId="urn:microsoft.com/office/officeart/2005/8/layout/vList2"/>
    <dgm:cxn modelId="{A59D5D43-7D8E-4A65-BBC6-32347E1124A4}" type="presOf" srcId="{230830B5-FA77-4D33-95DA-8DE5DB2B52F2}" destId="{395D7434-7C54-4253-AA8F-3BC455842B37}" srcOrd="0" destOrd="0" presId="urn:microsoft.com/office/officeart/2005/8/layout/vList2"/>
    <dgm:cxn modelId="{B88BAE56-6A9D-4AEA-9E9B-82E374395DFF}" type="presOf" srcId="{F4CC95B4-FC89-46F8-B480-491EA056A0CE}" destId="{6D3983E3-7170-48A4-BB36-6EB0E23D7CDC}" srcOrd="0" destOrd="0" presId="urn:microsoft.com/office/officeart/2005/8/layout/vList2"/>
    <dgm:cxn modelId="{AABB3678-9ECF-475D-A004-9DE90B5AD9FC}" srcId="{4B5D53CD-2BE6-4A77-855A-BED2DF622159}" destId="{230830B5-FA77-4D33-95DA-8DE5DB2B52F2}" srcOrd="0" destOrd="0" parTransId="{0A583269-CC6E-4570-A4AF-6E7FF29B3EA3}" sibTransId="{A11CF446-7C47-438F-BD54-E57433A959FE}"/>
    <dgm:cxn modelId="{4CEC747B-D894-4C17-A8B1-B1BCE2A70AA0}" srcId="{A5FDB4AF-1FFE-4C4C-86DB-C8EE2812B476}" destId="{8DE0F604-F7B4-4015-97CC-8B613FB0E309}" srcOrd="0" destOrd="0" parTransId="{D0699179-1121-4728-9E66-81674D32A8FD}" sibTransId="{1ACB9CD7-F8A7-4060-AD0E-5FFF559C659D}"/>
    <dgm:cxn modelId="{6DC41B9B-6792-4125-BF00-096C73BC4092}" type="presOf" srcId="{A5FDB4AF-1FFE-4C4C-86DB-C8EE2812B476}" destId="{33067E06-B2F6-45E3-BE85-8F5A2042036E}" srcOrd="0" destOrd="0" presId="urn:microsoft.com/office/officeart/2005/8/layout/vList2"/>
    <dgm:cxn modelId="{FB243FD1-F4B0-43C3-A465-23322AB00418}" srcId="{F4CC95B4-FC89-46F8-B480-491EA056A0CE}" destId="{4B5D53CD-2BE6-4A77-855A-BED2DF622159}" srcOrd="0" destOrd="0" parTransId="{AFD2A66B-7216-4CBA-B040-4E9939A1A416}" sibTransId="{BDEB8A90-2B61-448E-9F81-06C1E36CA27C}"/>
    <dgm:cxn modelId="{E4A718DB-F6E8-4E21-9DA4-76CC3702CFC4}" srcId="{F4CC95B4-FC89-46F8-B480-491EA056A0CE}" destId="{A5FDB4AF-1FFE-4C4C-86DB-C8EE2812B476}" srcOrd="1" destOrd="0" parTransId="{B75D5F63-C5AB-4274-B4D6-F718D4175F8D}" sibTransId="{7B49757F-6F2E-40EC-9AEE-AF62EF183193}"/>
    <dgm:cxn modelId="{396897CC-AEED-4F9A-9D66-1CF70F8DE534}" type="presParOf" srcId="{6D3983E3-7170-48A4-BB36-6EB0E23D7CDC}" destId="{049B373A-9207-4840-83BD-4BB2B0769E9E}" srcOrd="0" destOrd="0" presId="urn:microsoft.com/office/officeart/2005/8/layout/vList2"/>
    <dgm:cxn modelId="{F5EB6389-F908-4EDD-AF15-BC39E7035E1C}" type="presParOf" srcId="{6D3983E3-7170-48A4-BB36-6EB0E23D7CDC}" destId="{395D7434-7C54-4253-AA8F-3BC455842B37}" srcOrd="1" destOrd="0" presId="urn:microsoft.com/office/officeart/2005/8/layout/vList2"/>
    <dgm:cxn modelId="{C9468CE4-03FE-4F3E-93EF-5342EFDAEAFC}" type="presParOf" srcId="{6D3983E3-7170-48A4-BB36-6EB0E23D7CDC}" destId="{33067E06-B2F6-45E3-BE85-8F5A2042036E}" srcOrd="2" destOrd="0" presId="urn:microsoft.com/office/officeart/2005/8/layout/vList2"/>
    <dgm:cxn modelId="{B01D0531-A38C-49F0-ADB1-79300EEB5D6F}" type="presParOf" srcId="{6D3983E3-7170-48A4-BB36-6EB0E23D7CDC}" destId="{D5A7D8B4-87E7-4C72-8C2E-1A28F23B6808}" srcOrd="3" destOrd="0" presId="urn:microsoft.com/office/officeart/2005/8/layout/vList2"/>
  </dgm:cxnLst>
  <dgm:bg/>
  <dgm:whole/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97C592A4-EFDC-4E5F-BADC-FEBCB1AC68C9}" type="doc">
      <dgm:prSet loTypeId="urn:microsoft.com/office/officeart/2005/8/layout/hList6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B0E3DD8A-D609-4DB7-BA12-E8C31B769369}">
      <dgm:prSet/>
      <dgm:spPr/>
      <dgm:t>
        <a:bodyPr/>
        <a:lstStyle/>
        <a:p>
          <a:r>
            <a:rPr lang="zh-CN">
              <a:solidFill>
                <a:schemeClr val="accent2">
                  <a:lumMod val="60000"/>
                  <a:lumOff val="40000"/>
                </a:schemeClr>
              </a:solidFill>
            </a:rPr>
            <a:t>图像定义</a:t>
          </a:r>
        </a:p>
      </dgm:t>
    </dgm:pt>
    <dgm:pt modelId="{D8980D02-17D7-42B2-AC96-8E9982174955}" cxnId="{37DB6CEB-D095-4A02-8137-60D6C9AE2D22}" type="parTrans">
      <dgm:prSet/>
      <dgm:spPr/>
      <dgm:t>
        <a:bodyPr/>
        <a:lstStyle/>
        <a:p>
          <a:endParaRPr lang="zh-CN" altLang="en-US"/>
        </a:p>
      </dgm:t>
    </dgm:pt>
    <dgm:pt modelId="{D45570A0-4FAF-4C7B-8DAD-B197F8CCA2E2}" cxnId="{37DB6CEB-D095-4A02-8137-60D6C9AE2D22}" type="sibTrans">
      <dgm:prSet/>
      <dgm:spPr/>
      <dgm:t>
        <a:bodyPr/>
        <a:lstStyle/>
        <a:p>
          <a:endParaRPr lang="zh-CN" altLang="en-US"/>
        </a:p>
      </dgm:t>
    </dgm:pt>
    <dgm:pt modelId="{38CB0640-7BF4-4068-A5D3-36A99A756EFD}">
      <dgm:prSet/>
      <dgm:spPr/>
      <dgm:t>
        <a:bodyPr/>
        <a:lstStyle/>
        <a:p>
          <a:r>
            <a:rPr lang="zh-CN">
              <a:solidFill>
                <a:schemeClr val="accent2">
                  <a:lumMod val="60000"/>
                  <a:lumOff val="40000"/>
                </a:schemeClr>
              </a:solidFill>
            </a:rPr>
            <a:t>数字图像要素</a:t>
          </a:r>
        </a:p>
      </dgm:t>
    </dgm:pt>
    <dgm:pt modelId="{8A5023A4-1BC6-4821-8208-32BF2542B3F3}" cxnId="{45FB7801-9DB4-4C1A-AA3F-BAE076E716AD}" type="parTrans">
      <dgm:prSet/>
      <dgm:spPr/>
      <dgm:t>
        <a:bodyPr/>
        <a:lstStyle/>
        <a:p>
          <a:endParaRPr lang="zh-CN" altLang="en-US"/>
        </a:p>
      </dgm:t>
    </dgm:pt>
    <dgm:pt modelId="{E05BB778-E887-4EC2-BBFB-C36622797141}" cxnId="{45FB7801-9DB4-4C1A-AA3F-BAE076E716AD}" type="sibTrans">
      <dgm:prSet/>
      <dgm:spPr/>
      <dgm:t>
        <a:bodyPr/>
        <a:lstStyle/>
        <a:p>
          <a:endParaRPr lang="zh-CN" altLang="en-US"/>
        </a:p>
      </dgm:t>
    </dgm:pt>
    <dgm:pt modelId="{CD2EDB76-A835-4A35-8D79-44A8E39D137F}">
      <dgm:prSet/>
      <dgm:spPr/>
      <dgm:t>
        <a:bodyPr/>
        <a:lstStyle/>
        <a:p>
          <a:r>
            <a:rPr lang="zh-CN">
              <a:solidFill>
                <a:schemeClr val="accent2">
                  <a:lumMod val="60000"/>
                  <a:lumOff val="40000"/>
                </a:schemeClr>
              </a:solidFill>
            </a:rPr>
            <a:t>数字图像处理定义及方式</a:t>
          </a:r>
        </a:p>
      </dgm:t>
    </dgm:pt>
    <dgm:pt modelId="{74B576E5-EB54-4CFA-96F4-B75541694F74}" cxnId="{784CEC47-605C-461F-8820-741DFDE3D0AD}" type="parTrans">
      <dgm:prSet/>
      <dgm:spPr/>
      <dgm:t>
        <a:bodyPr/>
        <a:lstStyle/>
        <a:p>
          <a:endParaRPr lang="zh-CN" altLang="en-US"/>
        </a:p>
      </dgm:t>
    </dgm:pt>
    <dgm:pt modelId="{35A8A4FA-A70D-4E7D-89EB-6063A55AC2E1}" cxnId="{784CEC47-605C-461F-8820-741DFDE3D0AD}" type="sibTrans">
      <dgm:prSet/>
      <dgm:spPr/>
      <dgm:t>
        <a:bodyPr/>
        <a:lstStyle/>
        <a:p>
          <a:endParaRPr lang="zh-CN" altLang="en-US"/>
        </a:p>
      </dgm:t>
    </dgm:pt>
    <dgm:pt modelId="{0F41E003-DDD3-40BC-955F-7E3A093D93DF}">
      <dgm:prSet/>
      <dgm:spPr/>
      <dgm:t>
        <a:bodyPr/>
        <a:lstStyle/>
        <a:p>
          <a:r>
            <a:rPr lang="zh-CN"/>
            <a:t>图像处理应用</a:t>
          </a:r>
        </a:p>
      </dgm:t>
    </dgm:pt>
    <dgm:pt modelId="{EA2C6290-C3E7-4F35-8BCD-607BF3DF6B83}" cxnId="{BF490C32-C03D-403A-BF55-A4AA8AC3E989}" type="parTrans">
      <dgm:prSet/>
      <dgm:spPr/>
      <dgm:t>
        <a:bodyPr/>
        <a:lstStyle/>
        <a:p>
          <a:endParaRPr lang="zh-CN" altLang="en-US"/>
        </a:p>
      </dgm:t>
    </dgm:pt>
    <dgm:pt modelId="{D7FA83A6-2764-40FE-BC72-D41B864FF1BD}" cxnId="{BF490C32-C03D-403A-BF55-A4AA8AC3E989}" type="sibTrans">
      <dgm:prSet/>
      <dgm:spPr/>
      <dgm:t>
        <a:bodyPr/>
        <a:lstStyle/>
        <a:p>
          <a:endParaRPr lang="zh-CN" altLang="en-US"/>
        </a:p>
      </dgm:t>
    </dgm:pt>
    <dgm:pt modelId="{EEB80391-7E95-437A-868F-F7BA31EB7031}" type="pres">
      <dgm:prSet presAssocID="{97C592A4-EFDC-4E5F-BADC-FEBCB1AC68C9}" presName="Name0" presStyleCnt="0">
        <dgm:presLayoutVars>
          <dgm:dir/>
          <dgm:resizeHandles val="exact"/>
        </dgm:presLayoutVars>
      </dgm:prSet>
      <dgm:spPr/>
    </dgm:pt>
    <dgm:pt modelId="{39CA6B46-D1D3-460A-AFD1-1D60F88781AC}" type="pres">
      <dgm:prSet presAssocID="{B0E3DD8A-D609-4DB7-BA12-E8C31B769369}" presName="node" presStyleLbl="node1" presStyleIdx="0" presStyleCnt="4">
        <dgm:presLayoutVars>
          <dgm:bulletEnabled val="1"/>
        </dgm:presLayoutVars>
      </dgm:prSet>
      <dgm:spPr/>
    </dgm:pt>
    <dgm:pt modelId="{C293A32B-B61B-49C5-B266-2DA10A2B50F1}" type="pres">
      <dgm:prSet presAssocID="{D45570A0-4FAF-4C7B-8DAD-B197F8CCA2E2}" presName="sibTrans" presStyleCnt="0"/>
      <dgm:spPr/>
    </dgm:pt>
    <dgm:pt modelId="{0AE3BD82-D58E-46AB-A8A1-43BF1BEB3D2F}" type="pres">
      <dgm:prSet presAssocID="{38CB0640-7BF4-4068-A5D3-36A99A756EFD}" presName="node" presStyleLbl="node1" presStyleIdx="1" presStyleCnt="4">
        <dgm:presLayoutVars>
          <dgm:bulletEnabled val="1"/>
        </dgm:presLayoutVars>
      </dgm:prSet>
      <dgm:spPr/>
    </dgm:pt>
    <dgm:pt modelId="{59C746A9-9C47-4B5B-AE16-304F137385C7}" type="pres">
      <dgm:prSet presAssocID="{E05BB778-E887-4EC2-BBFB-C36622797141}" presName="sibTrans" presStyleCnt="0"/>
      <dgm:spPr/>
    </dgm:pt>
    <dgm:pt modelId="{9D709599-1189-4AA1-809C-057DF51979A2}" type="pres">
      <dgm:prSet presAssocID="{CD2EDB76-A835-4A35-8D79-44A8E39D137F}" presName="node" presStyleLbl="node1" presStyleIdx="2" presStyleCnt="4">
        <dgm:presLayoutVars>
          <dgm:bulletEnabled val="1"/>
        </dgm:presLayoutVars>
      </dgm:prSet>
      <dgm:spPr/>
    </dgm:pt>
    <dgm:pt modelId="{7A331988-5330-436D-90F4-6A2F7CBE0D10}" type="pres">
      <dgm:prSet presAssocID="{35A8A4FA-A70D-4E7D-89EB-6063A55AC2E1}" presName="sibTrans" presStyleCnt="0"/>
      <dgm:spPr/>
    </dgm:pt>
    <dgm:pt modelId="{2D0F8669-67F7-4C26-AA90-55B380C889DB}" type="pres">
      <dgm:prSet presAssocID="{0F41E003-DDD3-40BC-955F-7E3A093D93DF}" presName="node" presStyleLbl="node1" presStyleIdx="3" presStyleCnt="4">
        <dgm:presLayoutVars>
          <dgm:bulletEnabled val="1"/>
        </dgm:presLayoutVars>
      </dgm:prSet>
      <dgm:spPr/>
    </dgm:pt>
  </dgm:ptLst>
  <dgm:cxnLst>
    <dgm:cxn modelId="{45FB7801-9DB4-4C1A-AA3F-BAE076E716AD}" srcId="{97C592A4-EFDC-4E5F-BADC-FEBCB1AC68C9}" destId="{38CB0640-7BF4-4068-A5D3-36A99A756EFD}" srcOrd="1" destOrd="0" parTransId="{8A5023A4-1BC6-4821-8208-32BF2542B3F3}" sibTransId="{E05BB778-E887-4EC2-BBFB-C36622797141}"/>
    <dgm:cxn modelId="{DBEC1F29-9BF1-49A7-A099-C96F297930C0}" type="presOf" srcId="{38CB0640-7BF4-4068-A5D3-36A99A756EFD}" destId="{0AE3BD82-D58E-46AB-A8A1-43BF1BEB3D2F}" srcOrd="0" destOrd="0" presId="urn:microsoft.com/office/officeart/2005/8/layout/hList6"/>
    <dgm:cxn modelId="{F37BD52D-073E-45DC-82AD-78E6B7CC0989}" type="presOf" srcId="{B0E3DD8A-D609-4DB7-BA12-E8C31B769369}" destId="{39CA6B46-D1D3-460A-AFD1-1D60F88781AC}" srcOrd="0" destOrd="0" presId="urn:microsoft.com/office/officeart/2005/8/layout/hList6"/>
    <dgm:cxn modelId="{BF490C32-C03D-403A-BF55-A4AA8AC3E989}" srcId="{97C592A4-EFDC-4E5F-BADC-FEBCB1AC68C9}" destId="{0F41E003-DDD3-40BC-955F-7E3A093D93DF}" srcOrd="3" destOrd="0" parTransId="{EA2C6290-C3E7-4F35-8BCD-607BF3DF6B83}" sibTransId="{D7FA83A6-2764-40FE-BC72-D41B864FF1BD}"/>
    <dgm:cxn modelId="{D922483E-A4ED-44B8-B69B-731F48B14611}" type="presOf" srcId="{97C592A4-EFDC-4E5F-BADC-FEBCB1AC68C9}" destId="{EEB80391-7E95-437A-868F-F7BA31EB7031}" srcOrd="0" destOrd="0" presId="urn:microsoft.com/office/officeart/2005/8/layout/hList6"/>
    <dgm:cxn modelId="{784CEC47-605C-461F-8820-741DFDE3D0AD}" srcId="{97C592A4-EFDC-4E5F-BADC-FEBCB1AC68C9}" destId="{CD2EDB76-A835-4A35-8D79-44A8E39D137F}" srcOrd="2" destOrd="0" parTransId="{74B576E5-EB54-4CFA-96F4-B75541694F74}" sibTransId="{35A8A4FA-A70D-4E7D-89EB-6063A55AC2E1}"/>
    <dgm:cxn modelId="{C66F4F97-0342-4BC4-A088-A2D7173DEC61}" type="presOf" srcId="{0F41E003-DDD3-40BC-955F-7E3A093D93DF}" destId="{2D0F8669-67F7-4C26-AA90-55B380C889DB}" srcOrd="0" destOrd="0" presId="urn:microsoft.com/office/officeart/2005/8/layout/hList6"/>
    <dgm:cxn modelId="{D89EC3D8-A84C-4DD7-B0A0-53C1A455DC68}" type="presOf" srcId="{CD2EDB76-A835-4A35-8D79-44A8E39D137F}" destId="{9D709599-1189-4AA1-809C-057DF51979A2}" srcOrd="0" destOrd="0" presId="urn:microsoft.com/office/officeart/2005/8/layout/hList6"/>
    <dgm:cxn modelId="{37DB6CEB-D095-4A02-8137-60D6C9AE2D22}" srcId="{97C592A4-EFDC-4E5F-BADC-FEBCB1AC68C9}" destId="{B0E3DD8A-D609-4DB7-BA12-E8C31B769369}" srcOrd="0" destOrd="0" parTransId="{D8980D02-17D7-42B2-AC96-8E9982174955}" sibTransId="{D45570A0-4FAF-4C7B-8DAD-B197F8CCA2E2}"/>
    <dgm:cxn modelId="{D290B824-A025-46FE-AC0B-074C842ED269}" type="presParOf" srcId="{EEB80391-7E95-437A-868F-F7BA31EB7031}" destId="{39CA6B46-D1D3-460A-AFD1-1D60F88781AC}" srcOrd="0" destOrd="0" presId="urn:microsoft.com/office/officeart/2005/8/layout/hList6"/>
    <dgm:cxn modelId="{39880C25-48FF-4C32-8EAA-0911B03B4D9A}" type="presParOf" srcId="{EEB80391-7E95-437A-868F-F7BA31EB7031}" destId="{C293A32B-B61B-49C5-B266-2DA10A2B50F1}" srcOrd="1" destOrd="0" presId="urn:microsoft.com/office/officeart/2005/8/layout/hList6"/>
    <dgm:cxn modelId="{DF0768C6-3106-41C6-BE45-D668EF759938}" type="presParOf" srcId="{EEB80391-7E95-437A-868F-F7BA31EB7031}" destId="{0AE3BD82-D58E-46AB-A8A1-43BF1BEB3D2F}" srcOrd="2" destOrd="0" presId="urn:microsoft.com/office/officeart/2005/8/layout/hList6"/>
    <dgm:cxn modelId="{355917BC-526B-4B5B-917C-C3E18714D8D4}" type="presParOf" srcId="{EEB80391-7E95-437A-868F-F7BA31EB7031}" destId="{59C746A9-9C47-4B5B-AE16-304F137385C7}" srcOrd="3" destOrd="0" presId="urn:microsoft.com/office/officeart/2005/8/layout/hList6"/>
    <dgm:cxn modelId="{29423266-55E1-43C1-9FCF-FBF048027932}" type="presParOf" srcId="{EEB80391-7E95-437A-868F-F7BA31EB7031}" destId="{9D709599-1189-4AA1-809C-057DF51979A2}" srcOrd="4" destOrd="0" presId="urn:microsoft.com/office/officeart/2005/8/layout/hList6"/>
    <dgm:cxn modelId="{DE3F502A-4267-411E-A6A3-774F273B16AF}" type="presParOf" srcId="{EEB80391-7E95-437A-868F-F7BA31EB7031}" destId="{7A331988-5330-436D-90F4-6A2F7CBE0D10}" srcOrd="5" destOrd="0" presId="urn:microsoft.com/office/officeart/2005/8/layout/hList6"/>
    <dgm:cxn modelId="{108B777E-4D87-4F81-B8A4-057CEEA76E3C}" type="presParOf" srcId="{EEB80391-7E95-437A-868F-F7BA31EB7031}" destId="{2D0F8669-67F7-4C26-AA90-55B380C889DB}" srcOrd="6" destOrd="0" presId="urn:microsoft.com/office/officeart/2005/8/layout/hList6"/>
  </dgm:cxnLst>
  <dgm:bg/>
  <dgm:whole/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35B7AD2A-D729-4A5C-99F6-5BDB3A888C7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18513BB8-9B90-4D51-8D5C-95662855B494}">
      <dgm:prSet/>
      <dgm:spPr/>
      <dgm:t>
        <a:bodyPr/>
        <a:lstStyle/>
        <a:p>
          <a:r>
            <a:rPr lang="zh-CN"/>
            <a:t>图像增强</a:t>
          </a:r>
        </a:p>
      </dgm:t>
    </dgm:pt>
    <dgm:pt modelId="{DB457B48-F94E-4F31-8774-DAA04A06A9BA}" cxnId="{5393E033-74CE-4A32-A631-B48A0893566A}" type="parTrans">
      <dgm:prSet/>
      <dgm:spPr/>
      <dgm:t>
        <a:bodyPr/>
        <a:lstStyle/>
        <a:p>
          <a:endParaRPr lang="zh-CN" altLang="en-US"/>
        </a:p>
      </dgm:t>
    </dgm:pt>
    <dgm:pt modelId="{8FFB36C5-E810-4E53-BA7A-4395350F53EB}" cxnId="{5393E033-74CE-4A32-A631-B48A0893566A}" type="sibTrans">
      <dgm:prSet/>
      <dgm:spPr/>
      <dgm:t>
        <a:bodyPr/>
        <a:lstStyle/>
        <a:p>
          <a:endParaRPr lang="zh-CN" altLang="en-US"/>
        </a:p>
      </dgm:t>
    </dgm:pt>
    <dgm:pt modelId="{AD66D83D-073A-4B32-BCF6-8210B34D369A}">
      <dgm:prSet/>
      <dgm:spPr/>
      <dgm:t>
        <a:bodyPr/>
        <a:lstStyle/>
        <a:p>
          <a:r>
            <a:rPr lang="zh-CN"/>
            <a:t>图像去噪</a:t>
          </a:r>
        </a:p>
      </dgm:t>
    </dgm:pt>
    <dgm:pt modelId="{B67FB6AD-14DA-401B-9F8B-F32513ED6CA8}" cxnId="{BC6AAA43-F187-4BF0-8F2A-A990B8BC73D8}" type="parTrans">
      <dgm:prSet/>
      <dgm:spPr/>
      <dgm:t>
        <a:bodyPr/>
        <a:lstStyle/>
        <a:p>
          <a:endParaRPr lang="zh-CN" altLang="en-US"/>
        </a:p>
      </dgm:t>
    </dgm:pt>
    <dgm:pt modelId="{D770243D-5971-48DB-8CDC-F726B610A67C}" cxnId="{BC6AAA43-F187-4BF0-8F2A-A990B8BC73D8}" type="sibTrans">
      <dgm:prSet/>
      <dgm:spPr/>
      <dgm:t>
        <a:bodyPr/>
        <a:lstStyle/>
        <a:p>
          <a:endParaRPr lang="zh-CN" altLang="en-US"/>
        </a:p>
      </dgm:t>
    </dgm:pt>
    <dgm:pt modelId="{F9DCCD3D-7A56-4BDF-A5EE-5B7E9A6C1AB5}">
      <dgm:prSet/>
      <dgm:spPr/>
      <dgm:t>
        <a:bodyPr/>
        <a:lstStyle/>
        <a:p>
          <a:r>
            <a:rPr lang="zh-CN"/>
            <a:t>图像去模糊</a:t>
          </a:r>
        </a:p>
      </dgm:t>
    </dgm:pt>
    <dgm:pt modelId="{8FF6F464-23A5-4650-83AB-55488E20EDCF}" cxnId="{62B3EA33-CD91-48BA-97CA-6D803293E0C6}" type="parTrans">
      <dgm:prSet/>
      <dgm:spPr/>
      <dgm:t>
        <a:bodyPr/>
        <a:lstStyle/>
        <a:p>
          <a:endParaRPr lang="zh-CN" altLang="en-US"/>
        </a:p>
      </dgm:t>
    </dgm:pt>
    <dgm:pt modelId="{4A346898-E107-4804-BCBF-3C4BA3215256}" cxnId="{62B3EA33-CD91-48BA-97CA-6D803293E0C6}" type="sibTrans">
      <dgm:prSet/>
      <dgm:spPr/>
      <dgm:t>
        <a:bodyPr/>
        <a:lstStyle/>
        <a:p>
          <a:endParaRPr lang="zh-CN" altLang="en-US"/>
        </a:p>
      </dgm:t>
    </dgm:pt>
    <dgm:pt modelId="{15CC5755-68F4-482E-8AA5-8FC14240BB28}">
      <dgm:prSet/>
      <dgm:spPr/>
      <dgm:t>
        <a:bodyPr/>
        <a:lstStyle/>
        <a:p>
          <a:r>
            <a:rPr lang="zh-CN" dirty="0"/>
            <a:t>。。。</a:t>
          </a:r>
        </a:p>
      </dgm:t>
    </dgm:pt>
    <dgm:pt modelId="{3B8722CA-DDE4-4641-B6D8-E162F0BA7F72}" cxnId="{F2B5746B-F736-4137-9449-1F907DBBE2C5}" type="parTrans">
      <dgm:prSet/>
      <dgm:spPr/>
      <dgm:t>
        <a:bodyPr/>
        <a:lstStyle/>
        <a:p>
          <a:endParaRPr lang="zh-CN" altLang="en-US"/>
        </a:p>
      </dgm:t>
    </dgm:pt>
    <dgm:pt modelId="{9812ECF5-B663-49D6-9A16-D1B8FA627A2E}" cxnId="{F2B5746B-F736-4137-9449-1F907DBBE2C5}" type="sibTrans">
      <dgm:prSet/>
      <dgm:spPr/>
      <dgm:t>
        <a:bodyPr/>
        <a:lstStyle/>
        <a:p>
          <a:endParaRPr lang="zh-CN" altLang="en-US"/>
        </a:p>
      </dgm:t>
    </dgm:pt>
    <dgm:pt modelId="{FB2D30FF-C9D1-403F-B06C-9D1478029407}" type="pres">
      <dgm:prSet presAssocID="{35B7AD2A-D729-4A5C-99F6-5BDB3A888C77}" presName="linear" presStyleCnt="0">
        <dgm:presLayoutVars>
          <dgm:animLvl val="lvl"/>
          <dgm:resizeHandles val="exact"/>
        </dgm:presLayoutVars>
      </dgm:prSet>
      <dgm:spPr/>
    </dgm:pt>
    <dgm:pt modelId="{24BA75DC-6E70-4CFC-94C1-8869655B63BA}" type="pres">
      <dgm:prSet presAssocID="{18513BB8-9B90-4D51-8D5C-95662855B49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71228C4E-43A7-4DC5-9AB5-92FB2CB1C8C2}" type="pres">
      <dgm:prSet presAssocID="{8FFB36C5-E810-4E53-BA7A-4395350F53EB}" presName="spacer" presStyleCnt="0"/>
      <dgm:spPr/>
    </dgm:pt>
    <dgm:pt modelId="{F4E9F4CA-A2E2-4B70-95AA-BE0FBB3965AD}" type="pres">
      <dgm:prSet presAssocID="{AD66D83D-073A-4B32-BCF6-8210B34D369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CF0D3DCE-DAE0-4347-A822-A5A4E76FD7D6}" type="pres">
      <dgm:prSet presAssocID="{D770243D-5971-48DB-8CDC-F726B610A67C}" presName="spacer" presStyleCnt="0"/>
      <dgm:spPr/>
    </dgm:pt>
    <dgm:pt modelId="{ACAFB113-3FFF-40B2-9240-B462D24E1296}" type="pres">
      <dgm:prSet presAssocID="{F9DCCD3D-7A56-4BDF-A5EE-5B7E9A6C1AB5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9A90752B-8C89-41DE-B3C7-33F92D030C40}" type="pres">
      <dgm:prSet presAssocID="{4A346898-E107-4804-BCBF-3C4BA3215256}" presName="spacer" presStyleCnt="0"/>
      <dgm:spPr/>
    </dgm:pt>
    <dgm:pt modelId="{DC4D1C65-6C44-4ECA-AB92-FBD06E990E07}" type="pres">
      <dgm:prSet presAssocID="{15CC5755-68F4-482E-8AA5-8FC14240BB28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9CD27530-A91B-4853-8FD2-5BE6A1B9CC76}" type="presOf" srcId="{F9DCCD3D-7A56-4BDF-A5EE-5B7E9A6C1AB5}" destId="{ACAFB113-3FFF-40B2-9240-B462D24E1296}" srcOrd="0" destOrd="0" presId="urn:microsoft.com/office/officeart/2005/8/layout/vList2"/>
    <dgm:cxn modelId="{5393E033-74CE-4A32-A631-B48A0893566A}" srcId="{35B7AD2A-D729-4A5C-99F6-5BDB3A888C77}" destId="{18513BB8-9B90-4D51-8D5C-95662855B494}" srcOrd="0" destOrd="0" parTransId="{DB457B48-F94E-4F31-8774-DAA04A06A9BA}" sibTransId="{8FFB36C5-E810-4E53-BA7A-4395350F53EB}"/>
    <dgm:cxn modelId="{62B3EA33-CD91-48BA-97CA-6D803293E0C6}" srcId="{35B7AD2A-D729-4A5C-99F6-5BDB3A888C77}" destId="{F9DCCD3D-7A56-4BDF-A5EE-5B7E9A6C1AB5}" srcOrd="2" destOrd="0" parTransId="{8FF6F464-23A5-4650-83AB-55488E20EDCF}" sibTransId="{4A346898-E107-4804-BCBF-3C4BA3215256}"/>
    <dgm:cxn modelId="{CCFECE3A-A8A2-4FC1-ADB1-D114D0900820}" type="presOf" srcId="{35B7AD2A-D729-4A5C-99F6-5BDB3A888C77}" destId="{FB2D30FF-C9D1-403F-B06C-9D1478029407}" srcOrd="0" destOrd="0" presId="urn:microsoft.com/office/officeart/2005/8/layout/vList2"/>
    <dgm:cxn modelId="{BC6AAA43-F187-4BF0-8F2A-A990B8BC73D8}" srcId="{35B7AD2A-D729-4A5C-99F6-5BDB3A888C77}" destId="{AD66D83D-073A-4B32-BCF6-8210B34D369A}" srcOrd="1" destOrd="0" parTransId="{B67FB6AD-14DA-401B-9F8B-F32513ED6CA8}" sibTransId="{D770243D-5971-48DB-8CDC-F726B610A67C}"/>
    <dgm:cxn modelId="{3FC99345-C796-41AF-AB8E-DD3FEFB64135}" type="presOf" srcId="{18513BB8-9B90-4D51-8D5C-95662855B494}" destId="{24BA75DC-6E70-4CFC-94C1-8869655B63BA}" srcOrd="0" destOrd="0" presId="urn:microsoft.com/office/officeart/2005/8/layout/vList2"/>
    <dgm:cxn modelId="{F2B5746B-F736-4137-9449-1F907DBBE2C5}" srcId="{35B7AD2A-D729-4A5C-99F6-5BDB3A888C77}" destId="{15CC5755-68F4-482E-8AA5-8FC14240BB28}" srcOrd="3" destOrd="0" parTransId="{3B8722CA-DDE4-4641-B6D8-E162F0BA7F72}" sibTransId="{9812ECF5-B663-49D6-9A16-D1B8FA627A2E}"/>
    <dgm:cxn modelId="{3E8BA3AD-2F24-42C5-8043-321E8FA84901}" type="presOf" srcId="{15CC5755-68F4-482E-8AA5-8FC14240BB28}" destId="{DC4D1C65-6C44-4ECA-AB92-FBD06E990E07}" srcOrd="0" destOrd="0" presId="urn:microsoft.com/office/officeart/2005/8/layout/vList2"/>
    <dgm:cxn modelId="{3DC5CEE9-0F2C-4431-A1CD-0ED891A0CD6E}" type="presOf" srcId="{AD66D83D-073A-4B32-BCF6-8210B34D369A}" destId="{F4E9F4CA-A2E2-4B70-95AA-BE0FBB3965AD}" srcOrd="0" destOrd="0" presId="urn:microsoft.com/office/officeart/2005/8/layout/vList2"/>
    <dgm:cxn modelId="{B73BDF56-BD7D-4441-BF1F-7D0F97F5E539}" type="presParOf" srcId="{FB2D30FF-C9D1-403F-B06C-9D1478029407}" destId="{24BA75DC-6E70-4CFC-94C1-8869655B63BA}" srcOrd="0" destOrd="0" presId="urn:microsoft.com/office/officeart/2005/8/layout/vList2"/>
    <dgm:cxn modelId="{6E1D47F3-2CE5-4946-8155-9BA8563F93C5}" type="presParOf" srcId="{FB2D30FF-C9D1-403F-B06C-9D1478029407}" destId="{71228C4E-43A7-4DC5-9AB5-92FB2CB1C8C2}" srcOrd="1" destOrd="0" presId="urn:microsoft.com/office/officeart/2005/8/layout/vList2"/>
    <dgm:cxn modelId="{A5016534-B617-4949-AAED-3F0F199C8942}" type="presParOf" srcId="{FB2D30FF-C9D1-403F-B06C-9D1478029407}" destId="{F4E9F4CA-A2E2-4B70-95AA-BE0FBB3965AD}" srcOrd="2" destOrd="0" presId="urn:microsoft.com/office/officeart/2005/8/layout/vList2"/>
    <dgm:cxn modelId="{34B12FE3-6657-4BF3-8E09-604870F2BF56}" type="presParOf" srcId="{FB2D30FF-C9D1-403F-B06C-9D1478029407}" destId="{CF0D3DCE-DAE0-4347-A822-A5A4E76FD7D6}" srcOrd="3" destOrd="0" presId="urn:microsoft.com/office/officeart/2005/8/layout/vList2"/>
    <dgm:cxn modelId="{2FC847FC-F4E1-40A7-B322-9C63ADE037EB}" type="presParOf" srcId="{FB2D30FF-C9D1-403F-B06C-9D1478029407}" destId="{ACAFB113-3FFF-40B2-9240-B462D24E1296}" srcOrd="4" destOrd="0" presId="urn:microsoft.com/office/officeart/2005/8/layout/vList2"/>
    <dgm:cxn modelId="{83BD49B1-0740-4BF0-904A-B3276F7EABE1}" type="presParOf" srcId="{FB2D30FF-C9D1-403F-B06C-9D1478029407}" destId="{9A90752B-8C89-41DE-B3C7-33F92D030C40}" srcOrd="5" destOrd="0" presId="urn:microsoft.com/office/officeart/2005/8/layout/vList2"/>
    <dgm:cxn modelId="{37554953-B47E-4315-9CD8-B013C53FDA6D}" type="presParOf" srcId="{FB2D30FF-C9D1-403F-B06C-9D1478029407}" destId="{DC4D1C65-6C44-4ECA-AB92-FBD06E990E07}" srcOrd="6" destOrd="0" presId="urn:microsoft.com/office/officeart/2005/8/layout/vList2"/>
  </dgm:cxnLst>
  <dgm:bg/>
  <dgm:whole/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574618FC-553E-45CC-96E4-0D77379BA33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921ED9A7-CD28-4322-AC7C-4B749F1D4AD2}">
      <dgm:prSet/>
      <dgm:spPr/>
      <dgm:t>
        <a:bodyPr/>
        <a:lstStyle/>
        <a:p>
          <a:r>
            <a:rPr lang="zh-CN"/>
            <a:t>图像定义</a:t>
          </a:r>
        </a:p>
      </dgm:t>
    </dgm:pt>
    <dgm:pt modelId="{DE9E34F7-D4B9-4429-AE7F-E4B6E7333481}" cxnId="{B214D648-E3CF-413F-9797-8709831A6D34}" type="parTrans">
      <dgm:prSet/>
      <dgm:spPr/>
      <dgm:t>
        <a:bodyPr/>
        <a:lstStyle/>
        <a:p>
          <a:endParaRPr lang="zh-CN" altLang="en-US"/>
        </a:p>
      </dgm:t>
    </dgm:pt>
    <dgm:pt modelId="{C03CE31C-ADF9-40EF-BE6F-03353F05873D}" cxnId="{B214D648-E3CF-413F-9797-8709831A6D34}" type="sibTrans">
      <dgm:prSet/>
      <dgm:spPr/>
      <dgm:t>
        <a:bodyPr/>
        <a:lstStyle/>
        <a:p>
          <a:endParaRPr lang="zh-CN" altLang="en-US"/>
        </a:p>
      </dgm:t>
    </dgm:pt>
    <dgm:pt modelId="{A6D6C1B9-8955-4417-A5AD-DC89E9A371DB}">
      <dgm:prSet/>
      <dgm:spPr/>
      <dgm:t>
        <a:bodyPr/>
        <a:lstStyle/>
        <a:p>
          <a:r>
            <a:rPr lang="zh-CN"/>
            <a:t>图像的基本要素</a:t>
          </a:r>
        </a:p>
      </dgm:t>
    </dgm:pt>
    <dgm:pt modelId="{D1440043-4909-4E1C-B9FB-560DE4915C59}" cxnId="{9A97A557-0A13-4B65-8993-7AE48B63652C}" type="parTrans">
      <dgm:prSet/>
      <dgm:spPr/>
      <dgm:t>
        <a:bodyPr/>
        <a:lstStyle/>
        <a:p>
          <a:endParaRPr lang="zh-CN" altLang="en-US"/>
        </a:p>
      </dgm:t>
    </dgm:pt>
    <dgm:pt modelId="{E908C8EE-A0C7-4829-921A-C4B4C69D0D36}" cxnId="{9A97A557-0A13-4B65-8993-7AE48B63652C}" type="sibTrans">
      <dgm:prSet/>
      <dgm:spPr/>
      <dgm:t>
        <a:bodyPr/>
        <a:lstStyle/>
        <a:p>
          <a:endParaRPr lang="zh-CN" altLang="en-US"/>
        </a:p>
      </dgm:t>
    </dgm:pt>
    <dgm:pt modelId="{192A2E49-F35D-4E2C-857D-E77307B987B2}">
      <dgm:prSet/>
      <dgm:spPr/>
      <dgm:t>
        <a:bodyPr/>
        <a:lstStyle/>
        <a:p>
          <a:r>
            <a:rPr lang="zh-CN"/>
            <a:t>图像处理定义及方式</a:t>
          </a:r>
        </a:p>
      </dgm:t>
    </dgm:pt>
    <dgm:pt modelId="{63E8F296-3F76-42C3-A9E1-435EAE1878D3}" cxnId="{64C4DCFA-42E8-44BE-95EB-7E04462CDD6E}" type="parTrans">
      <dgm:prSet/>
      <dgm:spPr/>
      <dgm:t>
        <a:bodyPr/>
        <a:lstStyle/>
        <a:p>
          <a:endParaRPr lang="zh-CN" altLang="en-US"/>
        </a:p>
      </dgm:t>
    </dgm:pt>
    <dgm:pt modelId="{7385C9DE-E4D9-42C6-AE5A-64444FFBCBE7}" cxnId="{64C4DCFA-42E8-44BE-95EB-7E04462CDD6E}" type="sibTrans">
      <dgm:prSet/>
      <dgm:spPr/>
      <dgm:t>
        <a:bodyPr/>
        <a:lstStyle/>
        <a:p>
          <a:endParaRPr lang="zh-CN" altLang="en-US"/>
        </a:p>
      </dgm:t>
    </dgm:pt>
    <dgm:pt modelId="{0B760A52-9869-4D8F-B069-596A66046F34}">
      <dgm:prSet/>
      <dgm:spPr/>
      <dgm:t>
        <a:bodyPr/>
        <a:lstStyle/>
        <a:p>
          <a:r>
            <a:rPr lang="zh-CN"/>
            <a:t>图像处理应用</a:t>
          </a:r>
        </a:p>
      </dgm:t>
    </dgm:pt>
    <dgm:pt modelId="{42E7E39B-369A-4ABE-BE53-294BB1DA1B6F}" cxnId="{5CEBBFD0-CDC4-43F0-BC71-AFFC1C19C962}" type="parTrans">
      <dgm:prSet/>
      <dgm:spPr/>
      <dgm:t>
        <a:bodyPr/>
        <a:lstStyle/>
        <a:p>
          <a:endParaRPr lang="zh-CN" altLang="en-US"/>
        </a:p>
      </dgm:t>
    </dgm:pt>
    <dgm:pt modelId="{B80B23D8-F6BC-4B4B-A332-DEA05B3AF453}" cxnId="{5CEBBFD0-CDC4-43F0-BC71-AFFC1C19C962}" type="sibTrans">
      <dgm:prSet/>
      <dgm:spPr/>
      <dgm:t>
        <a:bodyPr/>
        <a:lstStyle/>
        <a:p>
          <a:endParaRPr lang="zh-CN" altLang="en-US"/>
        </a:p>
      </dgm:t>
    </dgm:pt>
    <dgm:pt modelId="{5DBDB1FA-393A-44A1-BBFF-559555A5FB67}" type="pres">
      <dgm:prSet presAssocID="{574618FC-553E-45CC-96E4-0D77379BA331}" presName="linear" presStyleCnt="0">
        <dgm:presLayoutVars>
          <dgm:animLvl val="lvl"/>
          <dgm:resizeHandles val="exact"/>
        </dgm:presLayoutVars>
      </dgm:prSet>
      <dgm:spPr/>
    </dgm:pt>
    <dgm:pt modelId="{80FBD20E-09EC-44D3-8949-EC482A5CD241}" type="pres">
      <dgm:prSet presAssocID="{921ED9A7-CD28-4322-AC7C-4B749F1D4AD2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91516FEA-2824-4BEE-BE68-5DD1511F440F}" type="pres">
      <dgm:prSet presAssocID="{C03CE31C-ADF9-40EF-BE6F-03353F05873D}" presName="spacer" presStyleCnt="0"/>
      <dgm:spPr/>
    </dgm:pt>
    <dgm:pt modelId="{A0377517-A9BB-45FF-BFCB-8C1A3E671253}" type="pres">
      <dgm:prSet presAssocID="{A6D6C1B9-8955-4417-A5AD-DC89E9A371D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8C806AD-1858-40DF-9501-F83C021FD7AD}" type="pres">
      <dgm:prSet presAssocID="{E908C8EE-A0C7-4829-921A-C4B4C69D0D36}" presName="spacer" presStyleCnt="0"/>
      <dgm:spPr/>
    </dgm:pt>
    <dgm:pt modelId="{1B38AD3F-25A6-429E-A3E4-4FCD977D418D}" type="pres">
      <dgm:prSet presAssocID="{192A2E49-F35D-4E2C-857D-E77307B987B2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1AABB5EF-F8CF-486D-AAF8-ABFDFB3946B4}" type="pres">
      <dgm:prSet presAssocID="{7385C9DE-E4D9-42C6-AE5A-64444FFBCBE7}" presName="spacer" presStyleCnt="0"/>
      <dgm:spPr/>
    </dgm:pt>
    <dgm:pt modelId="{3BE8DC08-0E2D-49A4-A723-CE0B100E7ABA}" type="pres">
      <dgm:prSet presAssocID="{0B760A52-9869-4D8F-B069-596A66046F34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B214D648-E3CF-413F-9797-8709831A6D34}" srcId="{574618FC-553E-45CC-96E4-0D77379BA331}" destId="{921ED9A7-CD28-4322-AC7C-4B749F1D4AD2}" srcOrd="0" destOrd="0" parTransId="{DE9E34F7-D4B9-4429-AE7F-E4B6E7333481}" sibTransId="{C03CE31C-ADF9-40EF-BE6F-03353F05873D}"/>
    <dgm:cxn modelId="{9A97A557-0A13-4B65-8993-7AE48B63652C}" srcId="{574618FC-553E-45CC-96E4-0D77379BA331}" destId="{A6D6C1B9-8955-4417-A5AD-DC89E9A371DB}" srcOrd="1" destOrd="0" parTransId="{D1440043-4909-4E1C-B9FB-560DE4915C59}" sibTransId="{E908C8EE-A0C7-4829-921A-C4B4C69D0D36}"/>
    <dgm:cxn modelId="{D210F5CA-3523-4A98-9E80-E5C596EDFC6E}" type="presOf" srcId="{0B760A52-9869-4D8F-B069-596A66046F34}" destId="{3BE8DC08-0E2D-49A4-A723-CE0B100E7ABA}" srcOrd="0" destOrd="0" presId="urn:microsoft.com/office/officeart/2005/8/layout/vList2"/>
    <dgm:cxn modelId="{5CEBBFD0-CDC4-43F0-BC71-AFFC1C19C962}" srcId="{574618FC-553E-45CC-96E4-0D77379BA331}" destId="{0B760A52-9869-4D8F-B069-596A66046F34}" srcOrd="3" destOrd="0" parTransId="{42E7E39B-369A-4ABE-BE53-294BB1DA1B6F}" sibTransId="{B80B23D8-F6BC-4B4B-A332-DEA05B3AF453}"/>
    <dgm:cxn modelId="{5EFD52D3-609D-4FCA-9EB8-E6C9D8D825E7}" type="presOf" srcId="{921ED9A7-CD28-4322-AC7C-4B749F1D4AD2}" destId="{80FBD20E-09EC-44D3-8949-EC482A5CD241}" srcOrd="0" destOrd="0" presId="urn:microsoft.com/office/officeart/2005/8/layout/vList2"/>
    <dgm:cxn modelId="{13CE7CDA-C56C-4DB0-BBEA-B4B6CD9FCF0A}" type="presOf" srcId="{574618FC-553E-45CC-96E4-0D77379BA331}" destId="{5DBDB1FA-393A-44A1-BBFF-559555A5FB67}" srcOrd="0" destOrd="0" presId="urn:microsoft.com/office/officeart/2005/8/layout/vList2"/>
    <dgm:cxn modelId="{1E39ACF0-F156-4714-9F26-EF23586B5908}" type="presOf" srcId="{192A2E49-F35D-4E2C-857D-E77307B987B2}" destId="{1B38AD3F-25A6-429E-A3E4-4FCD977D418D}" srcOrd="0" destOrd="0" presId="urn:microsoft.com/office/officeart/2005/8/layout/vList2"/>
    <dgm:cxn modelId="{028286F7-2D00-4D78-9D37-187928089A87}" type="presOf" srcId="{A6D6C1B9-8955-4417-A5AD-DC89E9A371DB}" destId="{A0377517-A9BB-45FF-BFCB-8C1A3E671253}" srcOrd="0" destOrd="0" presId="urn:microsoft.com/office/officeart/2005/8/layout/vList2"/>
    <dgm:cxn modelId="{64C4DCFA-42E8-44BE-95EB-7E04462CDD6E}" srcId="{574618FC-553E-45CC-96E4-0D77379BA331}" destId="{192A2E49-F35D-4E2C-857D-E77307B987B2}" srcOrd="2" destOrd="0" parTransId="{63E8F296-3F76-42C3-A9E1-435EAE1878D3}" sibTransId="{7385C9DE-E4D9-42C6-AE5A-64444FFBCBE7}"/>
    <dgm:cxn modelId="{3B549090-4338-487A-95FF-99A91536FF31}" type="presParOf" srcId="{5DBDB1FA-393A-44A1-BBFF-559555A5FB67}" destId="{80FBD20E-09EC-44D3-8949-EC482A5CD241}" srcOrd="0" destOrd="0" presId="urn:microsoft.com/office/officeart/2005/8/layout/vList2"/>
    <dgm:cxn modelId="{39B06DF2-5EBB-4FDF-B814-E97CA5EE65ED}" type="presParOf" srcId="{5DBDB1FA-393A-44A1-BBFF-559555A5FB67}" destId="{91516FEA-2824-4BEE-BE68-5DD1511F440F}" srcOrd="1" destOrd="0" presId="urn:microsoft.com/office/officeart/2005/8/layout/vList2"/>
    <dgm:cxn modelId="{CCF63DF8-9D4D-477B-BB24-FCCA831E77A6}" type="presParOf" srcId="{5DBDB1FA-393A-44A1-BBFF-559555A5FB67}" destId="{A0377517-A9BB-45FF-BFCB-8C1A3E671253}" srcOrd="2" destOrd="0" presId="urn:microsoft.com/office/officeart/2005/8/layout/vList2"/>
    <dgm:cxn modelId="{91F64445-542B-4C16-A455-02404674B9CD}" type="presParOf" srcId="{5DBDB1FA-393A-44A1-BBFF-559555A5FB67}" destId="{68C806AD-1858-40DF-9501-F83C021FD7AD}" srcOrd="3" destOrd="0" presId="urn:microsoft.com/office/officeart/2005/8/layout/vList2"/>
    <dgm:cxn modelId="{6359BD08-FE8B-4EE3-8754-10D56DD1D5E2}" type="presParOf" srcId="{5DBDB1FA-393A-44A1-BBFF-559555A5FB67}" destId="{1B38AD3F-25A6-429E-A3E4-4FCD977D418D}" srcOrd="4" destOrd="0" presId="urn:microsoft.com/office/officeart/2005/8/layout/vList2"/>
    <dgm:cxn modelId="{E41AFB8A-E431-42CB-9349-5B675BCEDAA6}" type="presParOf" srcId="{5DBDB1FA-393A-44A1-BBFF-559555A5FB67}" destId="{1AABB5EF-F8CF-486D-AAF8-ABFDFB3946B4}" srcOrd="5" destOrd="0" presId="urn:microsoft.com/office/officeart/2005/8/layout/vList2"/>
    <dgm:cxn modelId="{FB06D7B7-DBD5-45FA-B15E-2DD093057298}" type="presParOf" srcId="{5DBDB1FA-393A-44A1-BBFF-559555A5FB67}" destId="{3BE8DC08-0E2D-49A4-A723-CE0B100E7ABA}" srcOrd="6" destOrd="0" presId="urn:microsoft.com/office/officeart/2005/8/layout/vList2"/>
  </dgm:cxnLst>
  <dgm:bg/>
  <dgm:whole/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7EBE4FF-383A-42E2-A2DE-84023A498AD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E7FC28D4-66E8-4FDB-8F04-7691C4BA475A}">
      <dgm:prSet/>
      <dgm:spPr/>
      <dgm:t>
        <a:bodyPr/>
        <a:lstStyle/>
        <a:p>
          <a:r>
            <a:rPr lang="zh-CN" dirty="0"/>
            <a:t>李石峰</a:t>
          </a:r>
        </a:p>
      </dgm:t>
    </dgm:pt>
    <dgm:pt modelId="{807C012F-4DCD-4A1B-90AA-9217BD00718B}" cxnId="{AF74DF83-3EB6-4C7A-8680-7F692D14B40B}" type="parTrans">
      <dgm:prSet/>
      <dgm:spPr/>
      <dgm:t>
        <a:bodyPr/>
        <a:lstStyle/>
        <a:p>
          <a:endParaRPr lang="zh-CN" altLang="en-US"/>
        </a:p>
      </dgm:t>
    </dgm:pt>
    <dgm:pt modelId="{78207BA1-4463-4261-AC3F-971BC2827E5D}" cxnId="{AF74DF83-3EB6-4C7A-8680-7F692D14B40B}" type="sibTrans">
      <dgm:prSet/>
      <dgm:spPr/>
      <dgm:t>
        <a:bodyPr/>
        <a:lstStyle/>
        <a:p>
          <a:endParaRPr lang="zh-CN" altLang="en-US"/>
        </a:p>
      </dgm:t>
    </dgm:pt>
    <dgm:pt modelId="{B5A9BC6E-8056-46B3-A347-2318868B781F}">
      <dgm:prSet/>
      <dgm:spPr/>
      <dgm:t>
        <a:bodyPr/>
        <a:lstStyle/>
        <a:p>
          <a:r>
            <a:rPr lang="zh-CN"/>
            <a:t>联系方式：</a:t>
          </a:r>
          <a:r>
            <a:rPr lang="en-US"/>
            <a:t>18940480775</a:t>
          </a:r>
          <a:endParaRPr lang="zh-CN"/>
        </a:p>
      </dgm:t>
    </dgm:pt>
    <dgm:pt modelId="{1F297B68-50D9-43E4-9F58-E1A15BB62517}" cxnId="{BCCA6BC3-5BC7-4FEB-8783-5BC880A878DE}" type="parTrans">
      <dgm:prSet/>
      <dgm:spPr/>
      <dgm:t>
        <a:bodyPr/>
        <a:lstStyle/>
        <a:p>
          <a:endParaRPr lang="zh-CN" altLang="en-US"/>
        </a:p>
      </dgm:t>
    </dgm:pt>
    <dgm:pt modelId="{6EE7F32E-0A14-4F91-8650-81A8D837CFC3}" cxnId="{BCCA6BC3-5BC7-4FEB-8783-5BC880A878DE}" type="sibTrans">
      <dgm:prSet/>
      <dgm:spPr/>
      <dgm:t>
        <a:bodyPr/>
        <a:lstStyle/>
        <a:p>
          <a:endParaRPr lang="zh-CN" altLang="en-US"/>
        </a:p>
      </dgm:t>
    </dgm:pt>
    <dgm:pt modelId="{887EDC7B-A146-4A8B-A11B-F2268A14A0B7}">
      <dgm:prSet/>
      <dgm:spPr/>
      <dgm:t>
        <a:bodyPr/>
        <a:lstStyle/>
        <a:p>
          <a:r>
            <a:rPr lang="zh-CN"/>
            <a:t>教研室：</a:t>
          </a:r>
          <a:r>
            <a:rPr lang="en-US"/>
            <a:t>A316</a:t>
          </a:r>
          <a:endParaRPr lang="zh-CN"/>
        </a:p>
      </dgm:t>
    </dgm:pt>
    <dgm:pt modelId="{BA8510FE-0B19-4318-BCEB-9391A1FD314B}" cxnId="{F951EC9D-F272-4330-928C-39D83C534104}" type="parTrans">
      <dgm:prSet/>
      <dgm:spPr/>
      <dgm:t>
        <a:bodyPr/>
        <a:lstStyle/>
        <a:p>
          <a:endParaRPr lang="zh-CN" altLang="en-US"/>
        </a:p>
      </dgm:t>
    </dgm:pt>
    <dgm:pt modelId="{9DA25FD8-667A-4E08-9C44-C128A576B5A8}" cxnId="{F951EC9D-F272-4330-928C-39D83C534104}" type="sibTrans">
      <dgm:prSet/>
      <dgm:spPr/>
      <dgm:t>
        <a:bodyPr/>
        <a:lstStyle/>
        <a:p>
          <a:endParaRPr lang="zh-CN" altLang="en-US"/>
        </a:p>
      </dgm:t>
    </dgm:pt>
    <dgm:pt modelId="{1D007EAD-C406-4511-9BA1-D068AD5A5FBC}">
      <dgm:prSet/>
      <dgm:spPr/>
      <dgm:t>
        <a:bodyPr/>
        <a:lstStyle/>
        <a:p>
          <a:r>
            <a:rPr lang="zh-CN" altLang="en-US" dirty="0"/>
            <a:t>网站：</a:t>
          </a:r>
          <a:r>
            <a:rPr lang="en-US" altLang="zh-CN" dirty="0"/>
            <a:t>https://github.com/limax2008/</a:t>
          </a:r>
          <a:endParaRPr lang="zh-CN" dirty="0"/>
        </a:p>
      </dgm:t>
    </dgm:pt>
    <dgm:pt modelId="{E9385B93-7202-4D10-BA43-62EBCC8B9C6C}" cxnId="{19A6E20C-D48B-4103-A720-7BE14826B023}" type="parTrans">
      <dgm:prSet/>
      <dgm:spPr/>
      <dgm:t>
        <a:bodyPr/>
        <a:lstStyle/>
        <a:p>
          <a:endParaRPr lang="zh-CN" altLang="en-US"/>
        </a:p>
      </dgm:t>
    </dgm:pt>
    <dgm:pt modelId="{B268AF8F-681E-431E-B48B-C0C3EB2A9EA8}" cxnId="{19A6E20C-D48B-4103-A720-7BE14826B023}" type="sibTrans">
      <dgm:prSet/>
      <dgm:spPr/>
      <dgm:t>
        <a:bodyPr/>
        <a:lstStyle/>
        <a:p>
          <a:endParaRPr lang="zh-CN" altLang="en-US"/>
        </a:p>
      </dgm:t>
    </dgm:pt>
    <dgm:pt modelId="{DFFA1D67-82EF-4814-A22C-B374E1402817}" type="pres">
      <dgm:prSet presAssocID="{97EBE4FF-383A-42E2-A2DE-84023A498ADC}" presName="linear" presStyleCnt="0">
        <dgm:presLayoutVars>
          <dgm:animLvl val="lvl"/>
          <dgm:resizeHandles val="exact"/>
        </dgm:presLayoutVars>
      </dgm:prSet>
      <dgm:spPr/>
    </dgm:pt>
    <dgm:pt modelId="{56934A1B-9800-40B6-A133-5690A20A09B9}" type="pres">
      <dgm:prSet presAssocID="{E7FC28D4-66E8-4FDB-8F04-7691C4BA475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D5501220-76B9-427F-A1AF-5F261B686022}" type="pres">
      <dgm:prSet presAssocID="{78207BA1-4463-4261-AC3F-971BC2827E5D}" presName="spacer" presStyleCnt="0"/>
      <dgm:spPr/>
    </dgm:pt>
    <dgm:pt modelId="{FAF616D8-8F25-4451-983A-0B211A006A54}" type="pres">
      <dgm:prSet presAssocID="{B5A9BC6E-8056-46B3-A347-2318868B781F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CB5B107-122C-4CAF-838D-51BCDF7B9BCF}" type="pres">
      <dgm:prSet presAssocID="{6EE7F32E-0A14-4F91-8650-81A8D837CFC3}" presName="spacer" presStyleCnt="0"/>
      <dgm:spPr/>
    </dgm:pt>
    <dgm:pt modelId="{97510EE1-5EEB-40E2-A422-FF086063AC20}" type="pres">
      <dgm:prSet presAssocID="{887EDC7B-A146-4A8B-A11B-F2268A14A0B7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8C725443-6D9B-4293-978A-B13229AC8EC7}" type="pres">
      <dgm:prSet presAssocID="{9DA25FD8-667A-4E08-9C44-C128A576B5A8}" presName="spacer" presStyleCnt="0"/>
      <dgm:spPr/>
    </dgm:pt>
    <dgm:pt modelId="{31D50CF6-EE04-44AE-9E13-BD80491FDEF2}" type="pres">
      <dgm:prSet presAssocID="{1D007EAD-C406-4511-9BA1-D068AD5A5FBC}" presName="parentText" presStyleLbl="node1" presStyleIdx="3" presStyleCnt="4" custLinFactNeighborX="-25417" custLinFactNeighborY="98994">
        <dgm:presLayoutVars>
          <dgm:chMax val="0"/>
          <dgm:bulletEnabled val="1"/>
        </dgm:presLayoutVars>
      </dgm:prSet>
      <dgm:spPr/>
    </dgm:pt>
  </dgm:ptLst>
  <dgm:cxnLst>
    <dgm:cxn modelId="{19A6E20C-D48B-4103-A720-7BE14826B023}" srcId="{97EBE4FF-383A-42E2-A2DE-84023A498ADC}" destId="{1D007EAD-C406-4511-9BA1-D068AD5A5FBC}" srcOrd="3" destOrd="0" parTransId="{E9385B93-7202-4D10-BA43-62EBCC8B9C6C}" sibTransId="{B268AF8F-681E-431E-B48B-C0C3EB2A9EA8}"/>
    <dgm:cxn modelId="{97CB1B2C-7815-4BB3-BDC6-6002D29FC3B0}" type="presOf" srcId="{1D007EAD-C406-4511-9BA1-D068AD5A5FBC}" destId="{31D50CF6-EE04-44AE-9E13-BD80491FDEF2}" srcOrd="0" destOrd="0" presId="urn:microsoft.com/office/officeart/2005/8/layout/vList2"/>
    <dgm:cxn modelId="{32234E2C-B6D0-4660-B660-73BCC8D3EAFB}" type="presOf" srcId="{97EBE4FF-383A-42E2-A2DE-84023A498ADC}" destId="{DFFA1D67-82EF-4814-A22C-B374E1402817}" srcOrd="0" destOrd="0" presId="urn:microsoft.com/office/officeart/2005/8/layout/vList2"/>
    <dgm:cxn modelId="{AF74DF83-3EB6-4C7A-8680-7F692D14B40B}" srcId="{97EBE4FF-383A-42E2-A2DE-84023A498ADC}" destId="{E7FC28D4-66E8-4FDB-8F04-7691C4BA475A}" srcOrd="0" destOrd="0" parTransId="{807C012F-4DCD-4A1B-90AA-9217BD00718B}" sibTransId="{78207BA1-4463-4261-AC3F-971BC2827E5D}"/>
    <dgm:cxn modelId="{F951EC9D-F272-4330-928C-39D83C534104}" srcId="{97EBE4FF-383A-42E2-A2DE-84023A498ADC}" destId="{887EDC7B-A146-4A8B-A11B-F2268A14A0B7}" srcOrd="2" destOrd="0" parTransId="{BA8510FE-0B19-4318-BCEB-9391A1FD314B}" sibTransId="{9DA25FD8-667A-4E08-9C44-C128A576B5A8}"/>
    <dgm:cxn modelId="{71893B9E-D323-4676-9EB8-3FAA42DC098D}" type="presOf" srcId="{E7FC28D4-66E8-4FDB-8F04-7691C4BA475A}" destId="{56934A1B-9800-40B6-A133-5690A20A09B9}" srcOrd="0" destOrd="0" presId="urn:microsoft.com/office/officeart/2005/8/layout/vList2"/>
    <dgm:cxn modelId="{6E10D7AF-096C-44B7-A332-5EBF3244F870}" type="presOf" srcId="{B5A9BC6E-8056-46B3-A347-2318868B781F}" destId="{FAF616D8-8F25-4451-983A-0B211A006A54}" srcOrd="0" destOrd="0" presId="urn:microsoft.com/office/officeart/2005/8/layout/vList2"/>
    <dgm:cxn modelId="{BCCA6BC3-5BC7-4FEB-8783-5BC880A878DE}" srcId="{97EBE4FF-383A-42E2-A2DE-84023A498ADC}" destId="{B5A9BC6E-8056-46B3-A347-2318868B781F}" srcOrd="1" destOrd="0" parTransId="{1F297B68-50D9-43E4-9F58-E1A15BB62517}" sibTransId="{6EE7F32E-0A14-4F91-8650-81A8D837CFC3}"/>
    <dgm:cxn modelId="{C7F71FE9-9C65-4E88-A064-05C962126451}" type="presOf" srcId="{887EDC7B-A146-4A8B-A11B-F2268A14A0B7}" destId="{97510EE1-5EEB-40E2-A422-FF086063AC20}" srcOrd="0" destOrd="0" presId="urn:microsoft.com/office/officeart/2005/8/layout/vList2"/>
    <dgm:cxn modelId="{D21B456C-439F-4A1B-A64A-1892A8BADF2A}" type="presParOf" srcId="{DFFA1D67-82EF-4814-A22C-B374E1402817}" destId="{56934A1B-9800-40B6-A133-5690A20A09B9}" srcOrd="0" destOrd="0" presId="urn:microsoft.com/office/officeart/2005/8/layout/vList2"/>
    <dgm:cxn modelId="{C292B18A-185A-48AA-A769-3D3A44CDB6F6}" type="presParOf" srcId="{DFFA1D67-82EF-4814-A22C-B374E1402817}" destId="{D5501220-76B9-427F-A1AF-5F261B686022}" srcOrd="1" destOrd="0" presId="urn:microsoft.com/office/officeart/2005/8/layout/vList2"/>
    <dgm:cxn modelId="{07FE31FC-996B-4DBD-B493-EAE11B419092}" type="presParOf" srcId="{DFFA1D67-82EF-4814-A22C-B374E1402817}" destId="{FAF616D8-8F25-4451-983A-0B211A006A54}" srcOrd="2" destOrd="0" presId="urn:microsoft.com/office/officeart/2005/8/layout/vList2"/>
    <dgm:cxn modelId="{46C14C54-311E-40F0-868C-408B32B5ED85}" type="presParOf" srcId="{DFFA1D67-82EF-4814-A22C-B374E1402817}" destId="{0CB5B107-122C-4CAF-838D-51BCDF7B9BCF}" srcOrd="3" destOrd="0" presId="urn:microsoft.com/office/officeart/2005/8/layout/vList2"/>
    <dgm:cxn modelId="{D5A38725-74FE-4152-8620-F7EB425C1F19}" type="presParOf" srcId="{DFFA1D67-82EF-4814-A22C-B374E1402817}" destId="{97510EE1-5EEB-40E2-A422-FF086063AC20}" srcOrd="4" destOrd="0" presId="urn:microsoft.com/office/officeart/2005/8/layout/vList2"/>
    <dgm:cxn modelId="{1C1E68B5-30E9-41BA-B10A-1BE241AE1AC4}" type="presParOf" srcId="{DFFA1D67-82EF-4814-A22C-B374E1402817}" destId="{8C725443-6D9B-4293-978A-B13229AC8EC7}" srcOrd="5" destOrd="0" presId="urn:microsoft.com/office/officeart/2005/8/layout/vList2"/>
    <dgm:cxn modelId="{FFECCB4A-69C4-414B-960C-FF16FA1FC14D}" type="presParOf" srcId="{DFFA1D67-82EF-4814-A22C-B374E1402817}" destId="{31D50CF6-EE04-44AE-9E13-BD80491FDEF2}" srcOrd="6" destOrd="0" presId="urn:microsoft.com/office/officeart/2005/8/layout/vList2"/>
  </dgm:cxnLst>
  <dgm:bg/>
  <dgm:whole/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086C5EA-C25A-4968-B436-066544D50BF5}" type="doc">
      <dgm:prSet loTypeId="urn:microsoft.com/office/officeart/2005/8/layout/hList7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0BA272A3-8F4C-4A58-9EDE-4FE196FE8B74}">
      <dgm:prSet/>
      <dgm:spPr/>
      <dgm:t>
        <a:bodyPr/>
        <a:lstStyle/>
        <a:p>
          <a:r>
            <a:rPr lang="zh-CN" dirty="0">
              <a:solidFill>
                <a:schemeClr val="accent2">
                  <a:lumMod val="60000"/>
                  <a:lumOff val="40000"/>
                </a:schemeClr>
              </a:solidFill>
            </a:rPr>
            <a:t>自我介绍</a:t>
          </a:r>
        </a:p>
      </dgm:t>
    </dgm:pt>
    <dgm:pt modelId="{4113812C-69A6-4CAE-A60F-BFA31CCD13C1}" cxnId="{473AA765-2B1C-4EEB-8547-7C1A6E644FB2}" type="parTrans">
      <dgm:prSet/>
      <dgm:spPr/>
      <dgm:t>
        <a:bodyPr/>
        <a:lstStyle/>
        <a:p>
          <a:endParaRPr lang="zh-CN" altLang="en-US"/>
        </a:p>
      </dgm:t>
    </dgm:pt>
    <dgm:pt modelId="{34FB4C3B-6A69-402F-B095-17B812094537}" cxnId="{473AA765-2B1C-4EEB-8547-7C1A6E644FB2}" type="sibTrans">
      <dgm:prSet/>
      <dgm:spPr/>
      <dgm:t>
        <a:bodyPr/>
        <a:lstStyle/>
        <a:p>
          <a:endParaRPr lang="zh-CN" altLang="en-US"/>
        </a:p>
      </dgm:t>
    </dgm:pt>
    <dgm:pt modelId="{022848AB-2087-44B8-87D9-C51AE1725CA0}">
      <dgm:prSet/>
      <dgm:spPr/>
      <dgm:t>
        <a:bodyPr/>
        <a:lstStyle/>
        <a:p>
          <a:r>
            <a:rPr lang="zh-CN" dirty="0">
              <a:solidFill>
                <a:schemeClr val="bg1"/>
              </a:solidFill>
            </a:rPr>
            <a:t>成绩统计</a:t>
          </a:r>
        </a:p>
      </dgm:t>
    </dgm:pt>
    <dgm:pt modelId="{E9440E9C-E5C1-4E8A-8A53-65936DB6C0F2}" cxnId="{D1F6E7C1-C15D-47B7-9809-CDA3E1090EF8}" type="parTrans">
      <dgm:prSet/>
      <dgm:spPr/>
      <dgm:t>
        <a:bodyPr/>
        <a:lstStyle/>
        <a:p>
          <a:endParaRPr lang="zh-CN" altLang="en-US"/>
        </a:p>
      </dgm:t>
    </dgm:pt>
    <dgm:pt modelId="{D08804EC-69F5-40A2-8FA4-AA402F1FEFF3}" cxnId="{D1F6E7C1-C15D-47B7-9809-CDA3E1090EF8}" type="sibTrans">
      <dgm:prSet/>
      <dgm:spPr/>
      <dgm:t>
        <a:bodyPr/>
        <a:lstStyle/>
        <a:p>
          <a:endParaRPr lang="zh-CN" altLang="en-US"/>
        </a:p>
      </dgm:t>
    </dgm:pt>
    <dgm:pt modelId="{6C231277-D096-4A36-B676-2C3C25B3E8F7}">
      <dgm:prSet/>
      <dgm:spPr/>
      <dgm:t>
        <a:bodyPr/>
        <a:lstStyle/>
        <a:p>
          <a:r>
            <a:rPr lang="zh-CN" dirty="0">
              <a:solidFill>
                <a:schemeClr val="accent2">
                  <a:lumMod val="60000"/>
                  <a:lumOff val="40000"/>
                </a:schemeClr>
              </a:solidFill>
            </a:rPr>
            <a:t>推荐书目</a:t>
          </a:r>
        </a:p>
      </dgm:t>
    </dgm:pt>
    <dgm:pt modelId="{EB84736E-C8DE-4C43-AF46-6972067265DB}" cxnId="{4D0D8F26-33D4-4272-AA25-D6CBFD78E7DA}" type="parTrans">
      <dgm:prSet/>
      <dgm:spPr/>
      <dgm:t>
        <a:bodyPr/>
        <a:lstStyle/>
        <a:p>
          <a:endParaRPr lang="zh-CN" altLang="en-US"/>
        </a:p>
      </dgm:t>
    </dgm:pt>
    <dgm:pt modelId="{A107B5BD-071B-4014-9E36-8EB167E4A625}" cxnId="{4D0D8F26-33D4-4272-AA25-D6CBFD78E7DA}" type="sibTrans">
      <dgm:prSet/>
      <dgm:spPr/>
      <dgm:t>
        <a:bodyPr/>
        <a:lstStyle/>
        <a:p>
          <a:endParaRPr lang="zh-CN" altLang="en-US"/>
        </a:p>
      </dgm:t>
    </dgm:pt>
    <dgm:pt modelId="{0082FE9B-83D6-4FB0-AAE5-38D0CEF0F67B}">
      <dgm:prSet/>
      <dgm:spPr/>
      <dgm:t>
        <a:bodyPr/>
        <a:lstStyle/>
        <a:p>
          <a:r>
            <a:rPr lang="zh-CN" dirty="0">
              <a:solidFill>
                <a:schemeClr val="accent2">
                  <a:lumMod val="60000"/>
                  <a:lumOff val="40000"/>
                </a:schemeClr>
              </a:solidFill>
            </a:rPr>
            <a:t>课程安排</a:t>
          </a:r>
        </a:p>
      </dgm:t>
    </dgm:pt>
    <dgm:pt modelId="{2DE9DFB2-E99A-4692-8194-FED6DB3411E6}" cxnId="{1712B43A-234D-4A2B-A6DD-F7CDD02B8E83}" type="parTrans">
      <dgm:prSet/>
      <dgm:spPr/>
      <dgm:t>
        <a:bodyPr/>
        <a:lstStyle/>
        <a:p>
          <a:endParaRPr lang="zh-CN" altLang="en-US"/>
        </a:p>
      </dgm:t>
    </dgm:pt>
    <dgm:pt modelId="{E5B6E955-EEC0-4773-B53B-409FD74E3F70}" cxnId="{1712B43A-234D-4A2B-A6DD-F7CDD02B8E83}" type="sibTrans">
      <dgm:prSet/>
      <dgm:spPr/>
      <dgm:t>
        <a:bodyPr/>
        <a:lstStyle/>
        <a:p>
          <a:endParaRPr lang="zh-CN" altLang="en-US"/>
        </a:p>
      </dgm:t>
    </dgm:pt>
    <dgm:pt modelId="{20F2B2DC-AA0E-47FF-BC8B-36CBA2040308}" type="pres">
      <dgm:prSet presAssocID="{6086C5EA-C25A-4968-B436-066544D50BF5}" presName="Name0" presStyleCnt="0">
        <dgm:presLayoutVars>
          <dgm:dir/>
          <dgm:resizeHandles val="exact"/>
        </dgm:presLayoutVars>
      </dgm:prSet>
      <dgm:spPr/>
    </dgm:pt>
    <dgm:pt modelId="{0F15B703-C4B3-4800-B64B-CF1FCDC024C1}" type="pres">
      <dgm:prSet presAssocID="{6086C5EA-C25A-4968-B436-066544D50BF5}" presName="fgShape" presStyleLbl="fgShp" presStyleIdx="0" presStyleCnt="1"/>
      <dgm:spPr/>
    </dgm:pt>
    <dgm:pt modelId="{C557D013-ADE6-49D7-A1BB-41911DD2056C}" type="pres">
      <dgm:prSet presAssocID="{6086C5EA-C25A-4968-B436-066544D50BF5}" presName="linComp" presStyleCnt="0"/>
      <dgm:spPr/>
    </dgm:pt>
    <dgm:pt modelId="{5F95B6D3-B65F-436F-9343-B048099AEF0F}" type="pres">
      <dgm:prSet presAssocID="{0BA272A3-8F4C-4A58-9EDE-4FE196FE8B74}" presName="compNode" presStyleCnt="0"/>
      <dgm:spPr/>
    </dgm:pt>
    <dgm:pt modelId="{570CD753-869F-4E0B-B169-B4CAA32ACE44}" type="pres">
      <dgm:prSet presAssocID="{0BA272A3-8F4C-4A58-9EDE-4FE196FE8B74}" presName="bkgdShape" presStyleLbl="node1" presStyleIdx="0" presStyleCnt="4"/>
      <dgm:spPr/>
    </dgm:pt>
    <dgm:pt modelId="{146B29B9-CAF8-4F4D-AD7A-2192479454DE}" type="pres">
      <dgm:prSet presAssocID="{0BA272A3-8F4C-4A58-9EDE-4FE196FE8B74}" presName="nodeTx" presStyleLbl="node1" presStyleIdx="0" presStyleCnt="4">
        <dgm:presLayoutVars>
          <dgm:bulletEnabled val="1"/>
        </dgm:presLayoutVars>
      </dgm:prSet>
      <dgm:spPr/>
    </dgm:pt>
    <dgm:pt modelId="{AE53EB2B-0DD4-4C7B-B836-101F48EAD95D}" type="pres">
      <dgm:prSet presAssocID="{0BA272A3-8F4C-4A58-9EDE-4FE196FE8B74}" presName="invisiNode" presStyleLbl="node1" presStyleIdx="0" presStyleCnt="4"/>
      <dgm:spPr/>
    </dgm:pt>
    <dgm:pt modelId="{A202BE72-3D6A-4532-B71A-3EDFA3EA0761}" type="pres">
      <dgm:prSet presAssocID="{0BA272A3-8F4C-4A58-9EDE-4FE196FE8B74}" presName="imagNode" presStyleLbl="fgImgPlace1" presStyleIdx="0" presStyleCnt="4"/>
      <dgm:spPr/>
    </dgm:pt>
    <dgm:pt modelId="{DD9C8A6D-9DAC-4679-8E65-36C7D8813AB3}" type="pres">
      <dgm:prSet presAssocID="{34FB4C3B-6A69-402F-B095-17B812094537}" presName="sibTrans" presStyleLbl="sibTrans2D1" presStyleIdx="0" presStyleCnt="0"/>
      <dgm:spPr/>
    </dgm:pt>
    <dgm:pt modelId="{27E699E6-4618-499C-ABFE-B1C472A6AD48}" type="pres">
      <dgm:prSet presAssocID="{022848AB-2087-44B8-87D9-C51AE1725CA0}" presName="compNode" presStyleCnt="0"/>
      <dgm:spPr/>
    </dgm:pt>
    <dgm:pt modelId="{DBF0BB1D-8930-46F3-A4EC-A35540D7C8AD}" type="pres">
      <dgm:prSet presAssocID="{022848AB-2087-44B8-87D9-C51AE1725CA0}" presName="bkgdShape" presStyleLbl="node1" presStyleIdx="1" presStyleCnt="4"/>
      <dgm:spPr/>
    </dgm:pt>
    <dgm:pt modelId="{2CE6EC2C-4863-4425-A41B-334143FF76DB}" type="pres">
      <dgm:prSet presAssocID="{022848AB-2087-44B8-87D9-C51AE1725CA0}" presName="nodeTx" presStyleLbl="node1" presStyleIdx="1" presStyleCnt="4">
        <dgm:presLayoutVars>
          <dgm:bulletEnabled val="1"/>
        </dgm:presLayoutVars>
      </dgm:prSet>
      <dgm:spPr/>
    </dgm:pt>
    <dgm:pt modelId="{67E05BC7-8B09-4403-B607-3FE565034220}" type="pres">
      <dgm:prSet presAssocID="{022848AB-2087-44B8-87D9-C51AE1725CA0}" presName="invisiNode" presStyleLbl="node1" presStyleIdx="1" presStyleCnt="4"/>
      <dgm:spPr/>
    </dgm:pt>
    <dgm:pt modelId="{7612556D-5433-414A-A66D-29F1FD7F8536}" type="pres">
      <dgm:prSet presAssocID="{022848AB-2087-44B8-87D9-C51AE1725CA0}" presName="imagNode" presStyleLbl="fgImgPlace1" presStyleIdx="1" presStyleCnt="4"/>
      <dgm:spPr/>
    </dgm:pt>
    <dgm:pt modelId="{BA82685D-D3F8-4FE1-BEBC-C0C7E70C7BD8}" type="pres">
      <dgm:prSet presAssocID="{D08804EC-69F5-40A2-8FA4-AA402F1FEFF3}" presName="sibTrans" presStyleLbl="sibTrans2D1" presStyleIdx="0" presStyleCnt="0"/>
      <dgm:spPr/>
    </dgm:pt>
    <dgm:pt modelId="{D161AF6A-C889-4FCA-A5D4-52AF3D9D433A}" type="pres">
      <dgm:prSet presAssocID="{6C231277-D096-4A36-B676-2C3C25B3E8F7}" presName="compNode" presStyleCnt="0"/>
      <dgm:spPr/>
    </dgm:pt>
    <dgm:pt modelId="{0E6770B8-8491-4865-B423-1A7BBAF45EC0}" type="pres">
      <dgm:prSet presAssocID="{6C231277-D096-4A36-B676-2C3C25B3E8F7}" presName="bkgdShape" presStyleLbl="node1" presStyleIdx="2" presStyleCnt="4"/>
      <dgm:spPr/>
    </dgm:pt>
    <dgm:pt modelId="{8832B5C4-43F6-458E-9CB6-AEBD2955C4F1}" type="pres">
      <dgm:prSet presAssocID="{6C231277-D096-4A36-B676-2C3C25B3E8F7}" presName="nodeTx" presStyleLbl="node1" presStyleIdx="2" presStyleCnt="4">
        <dgm:presLayoutVars>
          <dgm:bulletEnabled val="1"/>
        </dgm:presLayoutVars>
      </dgm:prSet>
      <dgm:spPr/>
    </dgm:pt>
    <dgm:pt modelId="{0CFBCF50-A67F-4130-8A56-143C2953ECE3}" type="pres">
      <dgm:prSet presAssocID="{6C231277-D096-4A36-B676-2C3C25B3E8F7}" presName="invisiNode" presStyleLbl="node1" presStyleIdx="2" presStyleCnt="4"/>
      <dgm:spPr/>
    </dgm:pt>
    <dgm:pt modelId="{A32D9938-5D30-4DA9-B4C1-20C4491A901B}" type="pres">
      <dgm:prSet presAssocID="{6C231277-D096-4A36-B676-2C3C25B3E8F7}" presName="imagNode" presStyleLbl="fgImgPlace1" presStyleIdx="2" presStyleCnt="4"/>
      <dgm:spPr/>
    </dgm:pt>
    <dgm:pt modelId="{44DAFFEA-7323-4B33-BF5B-F24F683E1D2E}" type="pres">
      <dgm:prSet presAssocID="{A107B5BD-071B-4014-9E36-8EB167E4A625}" presName="sibTrans" presStyleLbl="sibTrans2D1" presStyleIdx="0" presStyleCnt="0"/>
      <dgm:spPr/>
    </dgm:pt>
    <dgm:pt modelId="{7703DE2D-BBF0-4C2D-9D95-476FF2068F82}" type="pres">
      <dgm:prSet presAssocID="{0082FE9B-83D6-4FB0-AAE5-38D0CEF0F67B}" presName="compNode" presStyleCnt="0"/>
      <dgm:spPr/>
    </dgm:pt>
    <dgm:pt modelId="{2EBA0C37-A4E9-4206-951F-45F5AE89D6EE}" type="pres">
      <dgm:prSet presAssocID="{0082FE9B-83D6-4FB0-AAE5-38D0CEF0F67B}" presName="bkgdShape" presStyleLbl="node1" presStyleIdx="3" presStyleCnt="4"/>
      <dgm:spPr/>
    </dgm:pt>
    <dgm:pt modelId="{6B6B0B54-C5C0-4891-80A7-1F005CBB731F}" type="pres">
      <dgm:prSet presAssocID="{0082FE9B-83D6-4FB0-AAE5-38D0CEF0F67B}" presName="nodeTx" presStyleLbl="node1" presStyleIdx="3" presStyleCnt="4">
        <dgm:presLayoutVars>
          <dgm:bulletEnabled val="1"/>
        </dgm:presLayoutVars>
      </dgm:prSet>
      <dgm:spPr/>
    </dgm:pt>
    <dgm:pt modelId="{3A4BC7A7-F391-4324-8581-8B5AFE25FFED}" type="pres">
      <dgm:prSet presAssocID="{0082FE9B-83D6-4FB0-AAE5-38D0CEF0F67B}" presName="invisiNode" presStyleLbl="node1" presStyleIdx="3" presStyleCnt="4"/>
      <dgm:spPr/>
    </dgm:pt>
    <dgm:pt modelId="{B7311466-F85E-4D28-B52D-2B2679D074F8}" type="pres">
      <dgm:prSet presAssocID="{0082FE9B-83D6-4FB0-AAE5-38D0CEF0F67B}" presName="imagNode" presStyleLbl="fgImgPlace1" presStyleIdx="3" presStyleCnt="4"/>
      <dgm:spPr/>
    </dgm:pt>
  </dgm:ptLst>
  <dgm:cxnLst>
    <dgm:cxn modelId="{FBE9AE01-BF10-448D-90F3-77E6BF1C0955}" type="presOf" srcId="{0082FE9B-83D6-4FB0-AAE5-38D0CEF0F67B}" destId="{6B6B0B54-C5C0-4891-80A7-1F005CBB731F}" srcOrd="1" destOrd="0" presId="urn:microsoft.com/office/officeart/2005/8/layout/hList7"/>
    <dgm:cxn modelId="{7006EA1B-464B-40A6-9EC9-0EE3F4BA91A5}" type="presOf" srcId="{D08804EC-69F5-40A2-8FA4-AA402F1FEFF3}" destId="{BA82685D-D3F8-4FE1-BEBC-C0C7E70C7BD8}" srcOrd="0" destOrd="0" presId="urn:microsoft.com/office/officeart/2005/8/layout/hList7"/>
    <dgm:cxn modelId="{DA41A21C-548D-4CA8-B4C2-FA1AFFC8EBC1}" type="presOf" srcId="{022848AB-2087-44B8-87D9-C51AE1725CA0}" destId="{DBF0BB1D-8930-46F3-A4EC-A35540D7C8AD}" srcOrd="0" destOrd="0" presId="urn:microsoft.com/office/officeart/2005/8/layout/hList7"/>
    <dgm:cxn modelId="{4D0D8F26-33D4-4272-AA25-D6CBFD78E7DA}" srcId="{6086C5EA-C25A-4968-B436-066544D50BF5}" destId="{6C231277-D096-4A36-B676-2C3C25B3E8F7}" srcOrd="2" destOrd="0" parTransId="{EB84736E-C8DE-4C43-AF46-6972067265DB}" sibTransId="{A107B5BD-071B-4014-9E36-8EB167E4A625}"/>
    <dgm:cxn modelId="{1712B43A-234D-4A2B-A6DD-F7CDD02B8E83}" srcId="{6086C5EA-C25A-4968-B436-066544D50BF5}" destId="{0082FE9B-83D6-4FB0-AAE5-38D0CEF0F67B}" srcOrd="3" destOrd="0" parTransId="{2DE9DFB2-E99A-4692-8194-FED6DB3411E6}" sibTransId="{E5B6E955-EEC0-4773-B53B-409FD74E3F70}"/>
    <dgm:cxn modelId="{473AA765-2B1C-4EEB-8547-7C1A6E644FB2}" srcId="{6086C5EA-C25A-4968-B436-066544D50BF5}" destId="{0BA272A3-8F4C-4A58-9EDE-4FE196FE8B74}" srcOrd="0" destOrd="0" parTransId="{4113812C-69A6-4CAE-A60F-BFA31CCD13C1}" sibTransId="{34FB4C3B-6A69-402F-B095-17B812094537}"/>
    <dgm:cxn modelId="{0043214A-FC41-4D2F-89EF-99F0C9C27401}" type="presOf" srcId="{A107B5BD-071B-4014-9E36-8EB167E4A625}" destId="{44DAFFEA-7323-4B33-BF5B-F24F683E1D2E}" srcOrd="0" destOrd="0" presId="urn:microsoft.com/office/officeart/2005/8/layout/hList7"/>
    <dgm:cxn modelId="{5C782286-B101-422F-B9AA-E9C7804EFB21}" type="presOf" srcId="{0082FE9B-83D6-4FB0-AAE5-38D0CEF0F67B}" destId="{2EBA0C37-A4E9-4206-951F-45F5AE89D6EE}" srcOrd="0" destOrd="0" presId="urn:microsoft.com/office/officeart/2005/8/layout/hList7"/>
    <dgm:cxn modelId="{FAAC9CBE-173B-4B93-AEC0-50C96EDC35DD}" type="presOf" srcId="{6086C5EA-C25A-4968-B436-066544D50BF5}" destId="{20F2B2DC-AA0E-47FF-BC8B-36CBA2040308}" srcOrd="0" destOrd="0" presId="urn:microsoft.com/office/officeart/2005/8/layout/hList7"/>
    <dgm:cxn modelId="{D1F6E7C1-C15D-47B7-9809-CDA3E1090EF8}" srcId="{6086C5EA-C25A-4968-B436-066544D50BF5}" destId="{022848AB-2087-44B8-87D9-C51AE1725CA0}" srcOrd="1" destOrd="0" parTransId="{E9440E9C-E5C1-4E8A-8A53-65936DB6C0F2}" sibTransId="{D08804EC-69F5-40A2-8FA4-AA402F1FEFF3}"/>
    <dgm:cxn modelId="{2DB483E0-4648-4634-82A8-43D001300DA0}" type="presOf" srcId="{0BA272A3-8F4C-4A58-9EDE-4FE196FE8B74}" destId="{570CD753-869F-4E0B-B169-B4CAA32ACE44}" srcOrd="0" destOrd="0" presId="urn:microsoft.com/office/officeart/2005/8/layout/hList7"/>
    <dgm:cxn modelId="{03F06FE1-00C6-4BD9-B392-DEAAC4A55508}" type="presOf" srcId="{6C231277-D096-4A36-B676-2C3C25B3E8F7}" destId="{8832B5C4-43F6-458E-9CB6-AEBD2955C4F1}" srcOrd="1" destOrd="0" presId="urn:microsoft.com/office/officeart/2005/8/layout/hList7"/>
    <dgm:cxn modelId="{F9085EE7-C899-4971-B70F-39197006495B}" type="presOf" srcId="{6C231277-D096-4A36-B676-2C3C25B3E8F7}" destId="{0E6770B8-8491-4865-B423-1A7BBAF45EC0}" srcOrd="0" destOrd="0" presId="urn:microsoft.com/office/officeart/2005/8/layout/hList7"/>
    <dgm:cxn modelId="{569C04F2-146D-4693-8249-0FAED3B9D0B5}" type="presOf" srcId="{34FB4C3B-6A69-402F-B095-17B812094537}" destId="{DD9C8A6D-9DAC-4679-8E65-36C7D8813AB3}" srcOrd="0" destOrd="0" presId="urn:microsoft.com/office/officeart/2005/8/layout/hList7"/>
    <dgm:cxn modelId="{01EB6CF2-2E47-44EF-9E38-BB2EB21E0A7E}" type="presOf" srcId="{0BA272A3-8F4C-4A58-9EDE-4FE196FE8B74}" destId="{146B29B9-CAF8-4F4D-AD7A-2192479454DE}" srcOrd="1" destOrd="0" presId="urn:microsoft.com/office/officeart/2005/8/layout/hList7"/>
    <dgm:cxn modelId="{4869DDF9-BA7A-491A-8AAA-5E8B335ACCD0}" type="presOf" srcId="{022848AB-2087-44B8-87D9-C51AE1725CA0}" destId="{2CE6EC2C-4863-4425-A41B-334143FF76DB}" srcOrd="1" destOrd="0" presId="urn:microsoft.com/office/officeart/2005/8/layout/hList7"/>
    <dgm:cxn modelId="{7C19C493-77A4-4E29-BE45-AC1C46FCE1C6}" type="presParOf" srcId="{20F2B2DC-AA0E-47FF-BC8B-36CBA2040308}" destId="{0F15B703-C4B3-4800-B64B-CF1FCDC024C1}" srcOrd="0" destOrd="0" presId="urn:microsoft.com/office/officeart/2005/8/layout/hList7"/>
    <dgm:cxn modelId="{13785CF9-1756-4A09-A14C-B717FD485873}" type="presParOf" srcId="{20F2B2DC-AA0E-47FF-BC8B-36CBA2040308}" destId="{C557D013-ADE6-49D7-A1BB-41911DD2056C}" srcOrd="1" destOrd="0" presId="urn:microsoft.com/office/officeart/2005/8/layout/hList7"/>
    <dgm:cxn modelId="{0CC3D71B-903D-4872-9B8B-A6787CAB28FE}" type="presParOf" srcId="{C557D013-ADE6-49D7-A1BB-41911DD2056C}" destId="{5F95B6D3-B65F-436F-9343-B048099AEF0F}" srcOrd="0" destOrd="0" presId="urn:microsoft.com/office/officeart/2005/8/layout/hList7"/>
    <dgm:cxn modelId="{943E8BDF-B181-4F90-8B16-58185FB74F46}" type="presParOf" srcId="{5F95B6D3-B65F-436F-9343-B048099AEF0F}" destId="{570CD753-869F-4E0B-B169-B4CAA32ACE44}" srcOrd="0" destOrd="0" presId="urn:microsoft.com/office/officeart/2005/8/layout/hList7"/>
    <dgm:cxn modelId="{2870D6FD-260F-458C-A0B0-9E60A923A202}" type="presParOf" srcId="{5F95B6D3-B65F-436F-9343-B048099AEF0F}" destId="{146B29B9-CAF8-4F4D-AD7A-2192479454DE}" srcOrd="1" destOrd="0" presId="urn:microsoft.com/office/officeart/2005/8/layout/hList7"/>
    <dgm:cxn modelId="{C6BA2457-0E4C-4A3C-8334-D1718A4BFFA2}" type="presParOf" srcId="{5F95B6D3-B65F-436F-9343-B048099AEF0F}" destId="{AE53EB2B-0DD4-4C7B-B836-101F48EAD95D}" srcOrd="2" destOrd="0" presId="urn:microsoft.com/office/officeart/2005/8/layout/hList7"/>
    <dgm:cxn modelId="{7B005CBE-7042-4FAA-A3A2-D1DC8928B8BA}" type="presParOf" srcId="{5F95B6D3-B65F-436F-9343-B048099AEF0F}" destId="{A202BE72-3D6A-4532-B71A-3EDFA3EA0761}" srcOrd="3" destOrd="0" presId="urn:microsoft.com/office/officeart/2005/8/layout/hList7"/>
    <dgm:cxn modelId="{DC81427B-5A65-4078-BDB4-CD855DA3A030}" type="presParOf" srcId="{C557D013-ADE6-49D7-A1BB-41911DD2056C}" destId="{DD9C8A6D-9DAC-4679-8E65-36C7D8813AB3}" srcOrd="1" destOrd="0" presId="urn:microsoft.com/office/officeart/2005/8/layout/hList7"/>
    <dgm:cxn modelId="{5224EFCC-838D-448A-8D6E-5C661063C9AF}" type="presParOf" srcId="{C557D013-ADE6-49D7-A1BB-41911DD2056C}" destId="{27E699E6-4618-499C-ABFE-B1C472A6AD48}" srcOrd="2" destOrd="0" presId="urn:microsoft.com/office/officeart/2005/8/layout/hList7"/>
    <dgm:cxn modelId="{A50BFF16-F570-419E-9712-266873A37EE4}" type="presParOf" srcId="{27E699E6-4618-499C-ABFE-B1C472A6AD48}" destId="{DBF0BB1D-8930-46F3-A4EC-A35540D7C8AD}" srcOrd="0" destOrd="0" presId="urn:microsoft.com/office/officeart/2005/8/layout/hList7"/>
    <dgm:cxn modelId="{46BF8073-228B-4F8E-9B65-38F2AD9726DF}" type="presParOf" srcId="{27E699E6-4618-499C-ABFE-B1C472A6AD48}" destId="{2CE6EC2C-4863-4425-A41B-334143FF76DB}" srcOrd="1" destOrd="0" presId="urn:microsoft.com/office/officeart/2005/8/layout/hList7"/>
    <dgm:cxn modelId="{89F89255-96CB-437D-A37B-1F1B29C58023}" type="presParOf" srcId="{27E699E6-4618-499C-ABFE-B1C472A6AD48}" destId="{67E05BC7-8B09-4403-B607-3FE565034220}" srcOrd="2" destOrd="0" presId="urn:microsoft.com/office/officeart/2005/8/layout/hList7"/>
    <dgm:cxn modelId="{EAC035A0-D3A2-4CDA-8110-6534166F5368}" type="presParOf" srcId="{27E699E6-4618-499C-ABFE-B1C472A6AD48}" destId="{7612556D-5433-414A-A66D-29F1FD7F8536}" srcOrd="3" destOrd="0" presId="urn:microsoft.com/office/officeart/2005/8/layout/hList7"/>
    <dgm:cxn modelId="{BFA12114-75E8-4BCF-8A15-F82689395184}" type="presParOf" srcId="{C557D013-ADE6-49D7-A1BB-41911DD2056C}" destId="{BA82685D-D3F8-4FE1-BEBC-C0C7E70C7BD8}" srcOrd="3" destOrd="0" presId="urn:microsoft.com/office/officeart/2005/8/layout/hList7"/>
    <dgm:cxn modelId="{1FA14285-B6C5-4EE6-968E-EC218FBD97BC}" type="presParOf" srcId="{C557D013-ADE6-49D7-A1BB-41911DD2056C}" destId="{D161AF6A-C889-4FCA-A5D4-52AF3D9D433A}" srcOrd="4" destOrd="0" presId="urn:microsoft.com/office/officeart/2005/8/layout/hList7"/>
    <dgm:cxn modelId="{CBD1405E-654D-43DF-9851-1E28FDE1A86C}" type="presParOf" srcId="{D161AF6A-C889-4FCA-A5D4-52AF3D9D433A}" destId="{0E6770B8-8491-4865-B423-1A7BBAF45EC0}" srcOrd="0" destOrd="0" presId="urn:microsoft.com/office/officeart/2005/8/layout/hList7"/>
    <dgm:cxn modelId="{DEBF648A-020B-478A-A5C8-1D20E5E30B16}" type="presParOf" srcId="{D161AF6A-C889-4FCA-A5D4-52AF3D9D433A}" destId="{8832B5C4-43F6-458E-9CB6-AEBD2955C4F1}" srcOrd="1" destOrd="0" presId="urn:microsoft.com/office/officeart/2005/8/layout/hList7"/>
    <dgm:cxn modelId="{D4F07FA9-F02E-4373-96F5-99B6EBC91978}" type="presParOf" srcId="{D161AF6A-C889-4FCA-A5D4-52AF3D9D433A}" destId="{0CFBCF50-A67F-4130-8A56-143C2953ECE3}" srcOrd="2" destOrd="0" presId="urn:microsoft.com/office/officeart/2005/8/layout/hList7"/>
    <dgm:cxn modelId="{133DA08D-97C7-4F1E-AAB4-9BA61B897F71}" type="presParOf" srcId="{D161AF6A-C889-4FCA-A5D4-52AF3D9D433A}" destId="{A32D9938-5D30-4DA9-B4C1-20C4491A901B}" srcOrd="3" destOrd="0" presId="urn:microsoft.com/office/officeart/2005/8/layout/hList7"/>
    <dgm:cxn modelId="{EE464350-5646-4A21-9931-487F11A410B6}" type="presParOf" srcId="{C557D013-ADE6-49D7-A1BB-41911DD2056C}" destId="{44DAFFEA-7323-4B33-BF5B-F24F683E1D2E}" srcOrd="5" destOrd="0" presId="urn:microsoft.com/office/officeart/2005/8/layout/hList7"/>
    <dgm:cxn modelId="{2A70DE0D-EA25-466B-94DE-7DEBADAD9E12}" type="presParOf" srcId="{C557D013-ADE6-49D7-A1BB-41911DD2056C}" destId="{7703DE2D-BBF0-4C2D-9D95-476FF2068F82}" srcOrd="6" destOrd="0" presId="urn:microsoft.com/office/officeart/2005/8/layout/hList7"/>
    <dgm:cxn modelId="{D7959C66-0A90-4DF8-A36F-7291FE815C8C}" type="presParOf" srcId="{7703DE2D-BBF0-4C2D-9D95-476FF2068F82}" destId="{2EBA0C37-A4E9-4206-951F-45F5AE89D6EE}" srcOrd="0" destOrd="0" presId="urn:microsoft.com/office/officeart/2005/8/layout/hList7"/>
    <dgm:cxn modelId="{D1B85E4D-9FA8-4856-BAB2-EBCF916ABB1C}" type="presParOf" srcId="{7703DE2D-BBF0-4C2D-9D95-476FF2068F82}" destId="{6B6B0B54-C5C0-4891-80A7-1F005CBB731F}" srcOrd="1" destOrd="0" presId="urn:microsoft.com/office/officeart/2005/8/layout/hList7"/>
    <dgm:cxn modelId="{893C6110-56FB-48BC-AFCF-E601DFD71576}" type="presParOf" srcId="{7703DE2D-BBF0-4C2D-9D95-476FF2068F82}" destId="{3A4BC7A7-F391-4324-8581-8B5AFE25FFED}" srcOrd="2" destOrd="0" presId="urn:microsoft.com/office/officeart/2005/8/layout/hList7"/>
    <dgm:cxn modelId="{DBFD308D-2972-4DC2-B606-A2BEF8F6507C}" type="presParOf" srcId="{7703DE2D-BBF0-4C2D-9D95-476FF2068F82}" destId="{B7311466-F85E-4D28-B52D-2B2679D074F8}" srcOrd="3" destOrd="0" presId="urn:microsoft.com/office/officeart/2005/8/layout/hList7"/>
  </dgm:cxnLst>
  <dgm:bg/>
  <dgm:whole/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AFDE6A3-E722-47C5-8CC9-D91AC6D79B98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85447C0C-E522-40BB-B26D-13252DDE31FD}">
      <dgm:prSet/>
      <dgm:spPr/>
      <dgm:t>
        <a:bodyPr/>
        <a:lstStyle/>
        <a:p>
          <a:r>
            <a:rPr lang="zh-CN" dirty="0"/>
            <a:t>平时：</a:t>
          </a:r>
          <a:r>
            <a:rPr lang="en-US" altLang="zh-CN" dirty="0"/>
            <a:t>4</a:t>
          </a:r>
          <a:r>
            <a:rPr lang="en-US" dirty="0"/>
            <a:t>0%</a:t>
          </a:r>
          <a:endParaRPr lang="zh-CN" dirty="0"/>
        </a:p>
      </dgm:t>
    </dgm:pt>
    <dgm:pt modelId="{4D7CE7BA-E076-4104-98DA-03315866BF48}" cxnId="{E573C113-8F89-4D9E-83B8-EC99A03AD340}" type="parTrans">
      <dgm:prSet/>
      <dgm:spPr/>
      <dgm:t>
        <a:bodyPr/>
        <a:lstStyle/>
        <a:p>
          <a:endParaRPr lang="zh-CN" altLang="en-US"/>
        </a:p>
      </dgm:t>
    </dgm:pt>
    <dgm:pt modelId="{496BF2D6-AF14-4F96-9CD6-A565C18F0378}" cxnId="{E573C113-8F89-4D9E-83B8-EC99A03AD340}" type="sibTrans">
      <dgm:prSet/>
      <dgm:spPr/>
      <dgm:t>
        <a:bodyPr/>
        <a:lstStyle/>
        <a:p>
          <a:endParaRPr lang="zh-CN" altLang="en-US"/>
        </a:p>
      </dgm:t>
    </dgm:pt>
    <dgm:pt modelId="{60FB4075-76B9-4BB8-8C9D-21016CB1262E}">
      <dgm:prSet/>
      <dgm:spPr/>
      <dgm:t>
        <a:bodyPr/>
        <a:lstStyle/>
        <a:p>
          <a:r>
            <a:rPr lang="zh-CN" dirty="0"/>
            <a:t>考勤</a:t>
          </a:r>
        </a:p>
      </dgm:t>
    </dgm:pt>
    <dgm:pt modelId="{AE9D9148-AD84-4461-9AA9-6C23F0C71841}" cxnId="{6CE1AB1E-C935-47E7-95CF-6A1D2C47F073}" type="parTrans">
      <dgm:prSet/>
      <dgm:spPr/>
      <dgm:t>
        <a:bodyPr/>
        <a:lstStyle/>
        <a:p>
          <a:endParaRPr lang="zh-CN" altLang="en-US"/>
        </a:p>
      </dgm:t>
    </dgm:pt>
    <dgm:pt modelId="{352A4E3C-A509-4456-9196-CB11ADCE70BB}" cxnId="{6CE1AB1E-C935-47E7-95CF-6A1D2C47F073}" type="sibTrans">
      <dgm:prSet/>
      <dgm:spPr/>
      <dgm:t>
        <a:bodyPr/>
        <a:lstStyle/>
        <a:p>
          <a:endParaRPr lang="zh-CN" altLang="en-US"/>
        </a:p>
      </dgm:t>
    </dgm:pt>
    <dgm:pt modelId="{E17CAA49-AE23-4CE9-9037-508FAA4342DE}">
      <dgm:prSet/>
      <dgm:spPr/>
      <dgm:t>
        <a:bodyPr/>
        <a:lstStyle/>
        <a:p>
          <a:r>
            <a:rPr lang="zh-CN" dirty="0"/>
            <a:t>编程</a:t>
          </a:r>
          <a:r>
            <a:rPr lang="zh-CN" altLang="en-US" dirty="0"/>
            <a:t>小作业</a:t>
          </a:r>
          <a:endParaRPr lang="zh-CN" dirty="0"/>
        </a:p>
      </dgm:t>
    </dgm:pt>
    <dgm:pt modelId="{79B72C6A-BEF5-4DD7-9A1B-4F0D3576530B}" cxnId="{A0B773C0-16ED-485E-9A44-D7278EFB8AF3}" type="parTrans">
      <dgm:prSet/>
      <dgm:spPr/>
      <dgm:t>
        <a:bodyPr/>
        <a:lstStyle/>
        <a:p>
          <a:endParaRPr lang="zh-CN" altLang="en-US"/>
        </a:p>
      </dgm:t>
    </dgm:pt>
    <dgm:pt modelId="{E8CBA045-5C74-4DD2-8D2C-E9D018461391}" cxnId="{A0B773C0-16ED-485E-9A44-D7278EFB8AF3}" type="sibTrans">
      <dgm:prSet/>
      <dgm:spPr/>
      <dgm:t>
        <a:bodyPr/>
        <a:lstStyle/>
        <a:p>
          <a:endParaRPr lang="zh-CN" altLang="en-US"/>
        </a:p>
      </dgm:t>
    </dgm:pt>
    <dgm:pt modelId="{FD85F43C-862D-45D7-B0BF-8366778E6BC8}">
      <dgm:prSet/>
      <dgm:spPr/>
      <dgm:t>
        <a:bodyPr/>
        <a:lstStyle/>
        <a:p>
          <a:r>
            <a:rPr lang="zh-CN" altLang="en-US" dirty="0"/>
            <a:t>大作业</a:t>
          </a:r>
          <a:r>
            <a:rPr lang="zh-CN" dirty="0"/>
            <a:t>：</a:t>
          </a:r>
          <a:r>
            <a:rPr lang="en-US" altLang="zh-CN" dirty="0"/>
            <a:t>6</a:t>
          </a:r>
          <a:r>
            <a:rPr lang="en-US" dirty="0"/>
            <a:t>0%</a:t>
          </a:r>
          <a:endParaRPr lang="zh-CN" dirty="0"/>
        </a:p>
      </dgm:t>
    </dgm:pt>
    <dgm:pt modelId="{09C58B95-ECEE-479D-97B7-A9702CC1E41B}" cxnId="{BD4F8BB3-2980-477F-8460-77FB554DD436}" type="parTrans">
      <dgm:prSet/>
      <dgm:spPr/>
      <dgm:t>
        <a:bodyPr/>
        <a:lstStyle/>
        <a:p>
          <a:endParaRPr lang="zh-CN" altLang="en-US"/>
        </a:p>
      </dgm:t>
    </dgm:pt>
    <dgm:pt modelId="{62A732F8-89AE-4685-A41E-B7564F75E672}" cxnId="{BD4F8BB3-2980-477F-8460-77FB554DD436}" type="sibTrans">
      <dgm:prSet/>
      <dgm:spPr/>
      <dgm:t>
        <a:bodyPr/>
        <a:lstStyle/>
        <a:p>
          <a:endParaRPr lang="zh-CN" altLang="en-US"/>
        </a:p>
      </dgm:t>
    </dgm:pt>
    <dgm:pt modelId="{8A1DD264-AC4C-4CE0-9E43-23DEBCBE03C3}">
      <dgm:prSet/>
      <dgm:spPr/>
      <dgm:t>
        <a:bodyPr/>
        <a:lstStyle/>
        <a:p>
          <a:r>
            <a:rPr lang="zh-CN" dirty="0"/>
            <a:t>纸质</a:t>
          </a:r>
          <a:r>
            <a:rPr lang="zh-CN" altLang="en-US" dirty="0"/>
            <a:t>作业</a:t>
          </a:r>
          <a:endParaRPr lang="zh-CN" dirty="0"/>
        </a:p>
      </dgm:t>
    </dgm:pt>
    <dgm:pt modelId="{4A7C654F-C4C5-4F7C-8E67-A263A9DFD8CB}" cxnId="{6FEFA19F-56D7-4E97-9F74-5F9EEC803FB6}" type="parTrans">
      <dgm:prSet/>
      <dgm:spPr/>
      <dgm:t>
        <a:bodyPr/>
        <a:lstStyle/>
        <a:p>
          <a:endParaRPr lang="zh-CN" altLang="en-US"/>
        </a:p>
      </dgm:t>
    </dgm:pt>
    <dgm:pt modelId="{0BA1BCFE-25FD-400D-81BB-FC4C2DEBDB61}" cxnId="{6FEFA19F-56D7-4E97-9F74-5F9EEC803FB6}" type="sibTrans">
      <dgm:prSet/>
      <dgm:spPr/>
      <dgm:t>
        <a:bodyPr/>
        <a:lstStyle/>
        <a:p>
          <a:endParaRPr lang="zh-CN" altLang="en-US"/>
        </a:p>
      </dgm:t>
    </dgm:pt>
    <dgm:pt modelId="{CD89F16D-8E79-4916-9CB8-7F702B4E8AB7}">
      <dgm:prSet/>
      <dgm:spPr/>
      <dgm:t>
        <a:bodyPr/>
        <a:lstStyle/>
        <a:p>
          <a:r>
            <a:rPr lang="zh-CN"/>
            <a:t>编程大作业</a:t>
          </a:r>
        </a:p>
      </dgm:t>
    </dgm:pt>
    <dgm:pt modelId="{31865E31-D08E-462E-B287-9570BD53795E}" cxnId="{467D96D6-A888-4006-94F6-A9F435CB87C8}" type="parTrans">
      <dgm:prSet/>
      <dgm:spPr/>
      <dgm:t>
        <a:bodyPr/>
        <a:lstStyle/>
        <a:p>
          <a:endParaRPr lang="zh-CN" altLang="en-US"/>
        </a:p>
      </dgm:t>
    </dgm:pt>
    <dgm:pt modelId="{B1D795C1-7ADD-4C52-883F-E16DD997CC57}" cxnId="{467D96D6-A888-4006-94F6-A9F435CB87C8}" type="sibTrans">
      <dgm:prSet/>
      <dgm:spPr/>
      <dgm:t>
        <a:bodyPr/>
        <a:lstStyle/>
        <a:p>
          <a:endParaRPr lang="zh-CN" altLang="en-US"/>
        </a:p>
      </dgm:t>
    </dgm:pt>
    <dgm:pt modelId="{37FD58D0-2860-4C31-9472-160796F6C472}">
      <dgm:prSet/>
      <dgm:spPr/>
      <dgm:t>
        <a:bodyPr/>
        <a:lstStyle/>
        <a:p>
          <a:r>
            <a:rPr lang="zh-CN" altLang="en-US" dirty="0"/>
            <a:t>竞赛答辩</a:t>
          </a:r>
          <a:endParaRPr lang="zh-CN" dirty="0"/>
        </a:p>
      </dgm:t>
    </dgm:pt>
    <dgm:pt modelId="{BBCAD0A4-4706-4C9F-A38A-1911421A198E}" cxnId="{C6D29122-75C8-4E42-BDC1-9EAEA323DE70}" type="parTrans">
      <dgm:prSet/>
      <dgm:spPr/>
      <dgm:t>
        <a:bodyPr/>
        <a:lstStyle/>
        <a:p>
          <a:endParaRPr lang="zh-CN" altLang="en-US"/>
        </a:p>
      </dgm:t>
    </dgm:pt>
    <dgm:pt modelId="{D3474E6D-15B7-4AEC-B4F3-ADAB4CB9EAB4}" cxnId="{C6D29122-75C8-4E42-BDC1-9EAEA323DE70}" type="sibTrans">
      <dgm:prSet/>
      <dgm:spPr/>
      <dgm:t>
        <a:bodyPr/>
        <a:lstStyle/>
        <a:p>
          <a:endParaRPr lang="zh-CN" altLang="en-US"/>
        </a:p>
      </dgm:t>
    </dgm:pt>
    <dgm:pt modelId="{F4C125FB-0511-40FB-AF07-FD6D01BAD851}" type="pres">
      <dgm:prSet presAssocID="{BAFDE6A3-E722-47C5-8CC9-D91AC6D79B98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766C1A7-5BC6-4260-BFFF-AE7CFF69D940}" type="pres">
      <dgm:prSet presAssocID="{85447C0C-E522-40BB-B26D-13252DDE31FD}" presName="hierRoot1" presStyleCnt="0"/>
      <dgm:spPr/>
    </dgm:pt>
    <dgm:pt modelId="{FDB47A56-CF6D-4D2A-9531-39E20441EBE4}" type="pres">
      <dgm:prSet presAssocID="{85447C0C-E522-40BB-B26D-13252DDE31FD}" presName="composite" presStyleCnt="0"/>
      <dgm:spPr/>
    </dgm:pt>
    <dgm:pt modelId="{00BACD96-5EA5-43FC-9DF6-FBED59F767F5}" type="pres">
      <dgm:prSet presAssocID="{85447C0C-E522-40BB-B26D-13252DDE31FD}" presName="background" presStyleLbl="node0" presStyleIdx="0" presStyleCnt="2"/>
      <dgm:spPr/>
    </dgm:pt>
    <dgm:pt modelId="{933E237F-7C6B-4F21-BB5E-247991479C44}" type="pres">
      <dgm:prSet presAssocID="{85447C0C-E522-40BB-B26D-13252DDE31FD}" presName="text" presStyleLbl="fgAcc0" presStyleIdx="0" presStyleCnt="2">
        <dgm:presLayoutVars>
          <dgm:chPref val="3"/>
        </dgm:presLayoutVars>
      </dgm:prSet>
      <dgm:spPr/>
    </dgm:pt>
    <dgm:pt modelId="{E52680D4-0F9C-4827-8959-84EC4AFCC1AD}" type="pres">
      <dgm:prSet presAssocID="{85447C0C-E522-40BB-B26D-13252DDE31FD}" presName="hierChild2" presStyleCnt="0"/>
      <dgm:spPr/>
    </dgm:pt>
    <dgm:pt modelId="{C699DAFB-70EC-4917-B4FD-0B569BEB715E}" type="pres">
      <dgm:prSet presAssocID="{AE9D9148-AD84-4461-9AA9-6C23F0C71841}" presName="Name10" presStyleLbl="parChTrans1D2" presStyleIdx="0" presStyleCnt="5"/>
      <dgm:spPr/>
    </dgm:pt>
    <dgm:pt modelId="{C8CB1404-DFA7-4116-907F-2395F427494F}" type="pres">
      <dgm:prSet presAssocID="{60FB4075-76B9-4BB8-8C9D-21016CB1262E}" presName="hierRoot2" presStyleCnt="0"/>
      <dgm:spPr/>
    </dgm:pt>
    <dgm:pt modelId="{CF5A354B-5056-49B7-974F-B3C090DA81EC}" type="pres">
      <dgm:prSet presAssocID="{60FB4075-76B9-4BB8-8C9D-21016CB1262E}" presName="composite2" presStyleCnt="0"/>
      <dgm:spPr/>
    </dgm:pt>
    <dgm:pt modelId="{60BA63D2-EAA8-4A80-A849-34AADE0F17BA}" type="pres">
      <dgm:prSet presAssocID="{60FB4075-76B9-4BB8-8C9D-21016CB1262E}" presName="background2" presStyleLbl="node2" presStyleIdx="0" presStyleCnt="5"/>
      <dgm:spPr/>
    </dgm:pt>
    <dgm:pt modelId="{3BF8CAE4-05E5-4B6D-A84F-69FAEABC4F76}" type="pres">
      <dgm:prSet presAssocID="{60FB4075-76B9-4BB8-8C9D-21016CB1262E}" presName="text2" presStyleLbl="fgAcc2" presStyleIdx="0" presStyleCnt="5">
        <dgm:presLayoutVars>
          <dgm:chPref val="3"/>
        </dgm:presLayoutVars>
      </dgm:prSet>
      <dgm:spPr/>
    </dgm:pt>
    <dgm:pt modelId="{92B10855-32E8-45C9-BFAA-F3CDC1790347}" type="pres">
      <dgm:prSet presAssocID="{60FB4075-76B9-4BB8-8C9D-21016CB1262E}" presName="hierChild3" presStyleCnt="0"/>
      <dgm:spPr/>
    </dgm:pt>
    <dgm:pt modelId="{0DA4619E-8A28-489E-9F3D-5CE2A374C06A}" type="pres">
      <dgm:prSet presAssocID="{79B72C6A-BEF5-4DD7-9A1B-4F0D3576530B}" presName="Name10" presStyleLbl="parChTrans1D2" presStyleIdx="1" presStyleCnt="5"/>
      <dgm:spPr/>
    </dgm:pt>
    <dgm:pt modelId="{30CAFB6E-0314-49EC-BF29-1E1E5FDC0ABC}" type="pres">
      <dgm:prSet presAssocID="{E17CAA49-AE23-4CE9-9037-508FAA4342DE}" presName="hierRoot2" presStyleCnt="0"/>
      <dgm:spPr/>
    </dgm:pt>
    <dgm:pt modelId="{42DBB7A5-E08C-4443-9E0D-EE1C39DC306C}" type="pres">
      <dgm:prSet presAssocID="{E17CAA49-AE23-4CE9-9037-508FAA4342DE}" presName="composite2" presStyleCnt="0"/>
      <dgm:spPr/>
    </dgm:pt>
    <dgm:pt modelId="{72873F1C-76A5-4D5E-AF84-DC926209ABAD}" type="pres">
      <dgm:prSet presAssocID="{E17CAA49-AE23-4CE9-9037-508FAA4342DE}" presName="background2" presStyleLbl="node2" presStyleIdx="1" presStyleCnt="5"/>
      <dgm:spPr/>
    </dgm:pt>
    <dgm:pt modelId="{EF54BDF8-EE62-4F83-97F1-380F1BACB8F5}" type="pres">
      <dgm:prSet presAssocID="{E17CAA49-AE23-4CE9-9037-508FAA4342DE}" presName="text2" presStyleLbl="fgAcc2" presStyleIdx="1" presStyleCnt="5">
        <dgm:presLayoutVars>
          <dgm:chPref val="3"/>
        </dgm:presLayoutVars>
      </dgm:prSet>
      <dgm:spPr/>
    </dgm:pt>
    <dgm:pt modelId="{8C2E6C28-3B63-44C9-AE70-225727D42720}" type="pres">
      <dgm:prSet presAssocID="{E17CAA49-AE23-4CE9-9037-508FAA4342DE}" presName="hierChild3" presStyleCnt="0"/>
      <dgm:spPr/>
    </dgm:pt>
    <dgm:pt modelId="{8FC3E23C-2348-4D4C-9783-7F9AEA175592}" type="pres">
      <dgm:prSet presAssocID="{BBCAD0A4-4706-4C9F-A38A-1911421A198E}" presName="Name10" presStyleLbl="parChTrans1D2" presStyleIdx="2" presStyleCnt="5"/>
      <dgm:spPr/>
    </dgm:pt>
    <dgm:pt modelId="{9D477FF5-DD03-4615-BE85-532678A2D842}" type="pres">
      <dgm:prSet presAssocID="{37FD58D0-2860-4C31-9472-160796F6C472}" presName="hierRoot2" presStyleCnt="0"/>
      <dgm:spPr/>
    </dgm:pt>
    <dgm:pt modelId="{FBBFE597-B5FD-469A-BD61-A99CC53764BC}" type="pres">
      <dgm:prSet presAssocID="{37FD58D0-2860-4C31-9472-160796F6C472}" presName="composite2" presStyleCnt="0"/>
      <dgm:spPr/>
    </dgm:pt>
    <dgm:pt modelId="{DF942ABB-2D3C-41DE-9159-417514B0AA7F}" type="pres">
      <dgm:prSet presAssocID="{37FD58D0-2860-4C31-9472-160796F6C472}" presName="background2" presStyleLbl="node2" presStyleIdx="2" presStyleCnt="5"/>
      <dgm:spPr/>
    </dgm:pt>
    <dgm:pt modelId="{472CE047-582F-48B8-B734-7C760733F8E7}" type="pres">
      <dgm:prSet presAssocID="{37FD58D0-2860-4C31-9472-160796F6C472}" presName="text2" presStyleLbl="fgAcc2" presStyleIdx="2" presStyleCnt="5">
        <dgm:presLayoutVars>
          <dgm:chPref val="3"/>
        </dgm:presLayoutVars>
      </dgm:prSet>
      <dgm:spPr/>
    </dgm:pt>
    <dgm:pt modelId="{07A3B49A-43C4-49B1-AF4A-42A14561D302}" type="pres">
      <dgm:prSet presAssocID="{37FD58D0-2860-4C31-9472-160796F6C472}" presName="hierChild3" presStyleCnt="0"/>
      <dgm:spPr/>
    </dgm:pt>
    <dgm:pt modelId="{4CEF19EA-E16B-470A-B424-80216B7DD022}" type="pres">
      <dgm:prSet presAssocID="{FD85F43C-862D-45D7-B0BF-8366778E6BC8}" presName="hierRoot1" presStyleCnt="0"/>
      <dgm:spPr/>
    </dgm:pt>
    <dgm:pt modelId="{98064EBE-1373-42D1-BFC9-61E326697DA8}" type="pres">
      <dgm:prSet presAssocID="{FD85F43C-862D-45D7-B0BF-8366778E6BC8}" presName="composite" presStyleCnt="0"/>
      <dgm:spPr/>
    </dgm:pt>
    <dgm:pt modelId="{C2506E8C-8789-42F4-B5F3-312D9547F4DA}" type="pres">
      <dgm:prSet presAssocID="{FD85F43C-862D-45D7-B0BF-8366778E6BC8}" presName="background" presStyleLbl="node0" presStyleIdx="1" presStyleCnt="2"/>
      <dgm:spPr/>
    </dgm:pt>
    <dgm:pt modelId="{634FB3D6-DF17-45B3-99E8-E3F0D20B87E6}" type="pres">
      <dgm:prSet presAssocID="{FD85F43C-862D-45D7-B0BF-8366778E6BC8}" presName="text" presStyleLbl="fgAcc0" presStyleIdx="1" presStyleCnt="2">
        <dgm:presLayoutVars>
          <dgm:chPref val="3"/>
        </dgm:presLayoutVars>
      </dgm:prSet>
      <dgm:spPr/>
    </dgm:pt>
    <dgm:pt modelId="{D5D59E8A-1654-4131-B274-105A24A1DADF}" type="pres">
      <dgm:prSet presAssocID="{FD85F43C-862D-45D7-B0BF-8366778E6BC8}" presName="hierChild2" presStyleCnt="0"/>
      <dgm:spPr/>
    </dgm:pt>
    <dgm:pt modelId="{0AC43F9A-DCD6-4F12-894C-6EEBA08DDEEC}" type="pres">
      <dgm:prSet presAssocID="{4A7C654F-C4C5-4F7C-8E67-A263A9DFD8CB}" presName="Name10" presStyleLbl="parChTrans1D2" presStyleIdx="3" presStyleCnt="5"/>
      <dgm:spPr/>
    </dgm:pt>
    <dgm:pt modelId="{E7F05751-5C22-432E-AC55-206EDCE0958B}" type="pres">
      <dgm:prSet presAssocID="{8A1DD264-AC4C-4CE0-9E43-23DEBCBE03C3}" presName="hierRoot2" presStyleCnt="0"/>
      <dgm:spPr/>
    </dgm:pt>
    <dgm:pt modelId="{AD6B38E1-4BC7-419C-B3A3-46AD260B81B7}" type="pres">
      <dgm:prSet presAssocID="{8A1DD264-AC4C-4CE0-9E43-23DEBCBE03C3}" presName="composite2" presStyleCnt="0"/>
      <dgm:spPr/>
    </dgm:pt>
    <dgm:pt modelId="{1E9B6E9F-9189-48F6-A33E-957F70CDADD7}" type="pres">
      <dgm:prSet presAssocID="{8A1DD264-AC4C-4CE0-9E43-23DEBCBE03C3}" presName="background2" presStyleLbl="node2" presStyleIdx="3" presStyleCnt="5"/>
      <dgm:spPr/>
    </dgm:pt>
    <dgm:pt modelId="{4787B2AC-C8B9-4544-81DD-82EA1F87A25F}" type="pres">
      <dgm:prSet presAssocID="{8A1DD264-AC4C-4CE0-9E43-23DEBCBE03C3}" presName="text2" presStyleLbl="fgAcc2" presStyleIdx="3" presStyleCnt="5">
        <dgm:presLayoutVars>
          <dgm:chPref val="3"/>
        </dgm:presLayoutVars>
      </dgm:prSet>
      <dgm:spPr/>
    </dgm:pt>
    <dgm:pt modelId="{D613E51F-C095-4DA6-8C79-2D81FA0AEC2A}" type="pres">
      <dgm:prSet presAssocID="{8A1DD264-AC4C-4CE0-9E43-23DEBCBE03C3}" presName="hierChild3" presStyleCnt="0"/>
      <dgm:spPr/>
    </dgm:pt>
    <dgm:pt modelId="{0A00BA73-183C-411C-B5DE-49F0D63BE812}" type="pres">
      <dgm:prSet presAssocID="{31865E31-D08E-462E-B287-9570BD53795E}" presName="Name10" presStyleLbl="parChTrans1D2" presStyleIdx="4" presStyleCnt="5"/>
      <dgm:spPr/>
    </dgm:pt>
    <dgm:pt modelId="{6959B01F-6CDC-4914-BFED-743B0B6C03A8}" type="pres">
      <dgm:prSet presAssocID="{CD89F16D-8E79-4916-9CB8-7F702B4E8AB7}" presName="hierRoot2" presStyleCnt="0"/>
      <dgm:spPr/>
    </dgm:pt>
    <dgm:pt modelId="{A5672C7B-7E59-4420-ACC3-7C3CC32694D6}" type="pres">
      <dgm:prSet presAssocID="{CD89F16D-8E79-4916-9CB8-7F702B4E8AB7}" presName="composite2" presStyleCnt="0"/>
      <dgm:spPr/>
    </dgm:pt>
    <dgm:pt modelId="{9A4F1143-FCB0-4B1A-8611-D7AE90677B86}" type="pres">
      <dgm:prSet presAssocID="{CD89F16D-8E79-4916-9CB8-7F702B4E8AB7}" presName="background2" presStyleLbl="node2" presStyleIdx="4" presStyleCnt="5"/>
      <dgm:spPr/>
    </dgm:pt>
    <dgm:pt modelId="{A16B4AA5-A259-49F4-93F1-77BB44ECC2F3}" type="pres">
      <dgm:prSet presAssocID="{CD89F16D-8E79-4916-9CB8-7F702B4E8AB7}" presName="text2" presStyleLbl="fgAcc2" presStyleIdx="4" presStyleCnt="5">
        <dgm:presLayoutVars>
          <dgm:chPref val="3"/>
        </dgm:presLayoutVars>
      </dgm:prSet>
      <dgm:spPr/>
    </dgm:pt>
    <dgm:pt modelId="{B2169172-A854-4304-A2FE-471B269EC142}" type="pres">
      <dgm:prSet presAssocID="{CD89F16D-8E79-4916-9CB8-7F702B4E8AB7}" presName="hierChild3" presStyleCnt="0"/>
      <dgm:spPr/>
    </dgm:pt>
  </dgm:ptLst>
  <dgm:cxnLst>
    <dgm:cxn modelId="{629B0103-B20A-45BF-82F3-5360003E1D1D}" type="presOf" srcId="{E17CAA49-AE23-4CE9-9037-508FAA4342DE}" destId="{EF54BDF8-EE62-4F83-97F1-380F1BACB8F5}" srcOrd="0" destOrd="0" presId="urn:microsoft.com/office/officeart/2005/8/layout/hierarchy1"/>
    <dgm:cxn modelId="{E573C113-8F89-4D9E-83B8-EC99A03AD340}" srcId="{BAFDE6A3-E722-47C5-8CC9-D91AC6D79B98}" destId="{85447C0C-E522-40BB-B26D-13252DDE31FD}" srcOrd="0" destOrd="0" parTransId="{4D7CE7BA-E076-4104-98DA-03315866BF48}" sibTransId="{496BF2D6-AF14-4F96-9CD6-A565C18F0378}"/>
    <dgm:cxn modelId="{6CE1AB1E-C935-47E7-95CF-6A1D2C47F073}" srcId="{85447C0C-E522-40BB-B26D-13252DDE31FD}" destId="{60FB4075-76B9-4BB8-8C9D-21016CB1262E}" srcOrd="0" destOrd="0" parTransId="{AE9D9148-AD84-4461-9AA9-6C23F0C71841}" sibTransId="{352A4E3C-A509-4456-9196-CB11ADCE70BB}"/>
    <dgm:cxn modelId="{C6D29122-75C8-4E42-BDC1-9EAEA323DE70}" srcId="{85447C0C-E522-40BB-B26D-13252DDE31FD}" destId="{37FD58D0-2860-4C31-9472-160796F6C472}" srcOrd="2" destOrd="0" parTransId="{BBCAD0A4-4706-4C9F-A38A-1911421A198E}" sibTransId="{D3474E6D-15B7-4AEC-B4F3-ADAB4CB9EAB4}"/>
    <dgm:cxn modelId="{C897B557-FBFE-44F8-B5FD-207621204F3D}" type="presOf" srcId="{79B72C6A-BEF5-4DD7-9A1B-4F0D3576530B}" destId="{0DA4619E-8A28-489E-9F3D-5CE2A374C06A}" srcOrd="0" destOrd="0" presId="urn:microsoft.com/office/officeart/2005/8/layout/hierarchy1"/>
    <dgm:cxn modelId="{4C41BD9A-8690-42FE-BF1C-7BFFF44CBCCD}" type="presOf" srcId="{CD89F16D-8E79-4916-9CB8-7F702B4E8AB7}" destId="{A16B4AA5-A259-49F4-93F1-77BB44ECC2F3}" srcOrd="0" destOrd="0" presId="urn:microsoft.com/office/officeart/2005/8/layout/hierarchy1"/>
    <dgm:cxn modelId="{6FEFA19F-56D7-4E97-9F74-5F9EEC803FB6}" srcId="{FD85F43C-862D-45D7-B0BF-8366778E6BC8}" destId="{8A1DD264-AC4C-4CE0-9E43-23DEBCBE03C3}" srcOrd="0" destOrd="0" parTransId="{4A7C654F-C4C5-4F7C-8E67-A263A9DFD8CB}" sibTransId="{0BA1BCFE-25FD-400D-81BB-FC4C2DEBDB61}"/>
    <dgm:cxn modelId="{BD4F8BB3-2980-477F-8460-77FB554DD436}" srcId="{BAFDE6A3-E722-47C5-8CC9-D91AC6D79B98}" destId="{FD85F43C-862D-45D7-B0BF-8366778E6BC8}" srcOrd="1" destOrd="0" parTransId="{09C58B95-ECEE-479D-97B7-A9702CC1E41B}" sibTransId="{62A732F8-89AE-4685-A41E-B7564F75E672}"/>
    <dgm:cxn modelId="{042D85BA-6415-47E3-9611-0A3BDD982C18}" type="presOf" srcId="{BBCAD0A4-4706-4C9F-A38A-1911421A198E}" destId="{8FC3E23C-2348-4D4C-9783-7F9AEA175592}" srcOrd="0" destOrd="0" presId="urn:microsoft.com/office/officeart/2005/8/layout/hierarchy1"/>
    <dgm:cxn modelId="{B93617BD-A1C3-456F-85AD-0764C33F7371}" type="presOf" srcId="{60FB4075-76B9-4BB8-8C9D-21016CB1262E}" destId="{3BF8CAE4-05E5-4B6D-A84F-69FAEABC4F76}" srcOrd="0" destOrd="0" presId="urn:microsoft.com/office/officeart/2005/8/layout/hierarchy1"/>
    <dgm:cxn modelId="{A0B773C0-16ED-485E-9A44-D7278EFB8AF3}" srcId="{85447C0C-E522-40BB-B26D-13252DDE31FD}" destId="{E17CAA49-AE23-4CE9-9037-508FAA4342DE}" srcOrd="1" destOrd="0" parTransId="{79B72C6A-BEF5-4DD7-9A1B-4F0D3576530B}" sibTransId="{E8CBA045-5C74-4DD2-8D2C-E9D018461391}"/>
    <dgm:cxn modelId="{3022B9C8-2296-47C9-82FC-663BA0CE57F8}" type="presOf" srcId="{31865E31-D08E-462E-B287-9570BD53795E}" destId="{0A00BA73-183C-411C-B5DE-49F0D63BE812}" srcOrd="0" destOrd="0" presId="urn:microsoft.com/office/officeart/2005/8/layout/hierarchy1"/>
    <dgm:cxn modelId="{467D96D6-A888-4006-94F6-A9F435CB87C8}" srcId="{FD85F43C-862D-45D7-B0BF-8366778E6BC8}" destId="{CD89F16D-8E79-4916-9CB8-7F702B4E8AB7}" srcOrd="1" destOrd="0" parTransId="{31865E31-D08E-462E-B287-9570BD53795E}" sibTransId="{B1D795C1-7ADD-4C52-883F-E16DD997CC57}"/>
    <dgm:cxn modelId="{8B9462D9-8662-42B4-9C10-9933B8D3D247}" type="presOf" srcId="{AE9D9148-AD84-4461-9AA9-6C23F0C71841}" destId="{C699DAFB-70EC-4917-B4FD-0B569BEB715E}" srcOrd="0" destOrd="0" presId="urn:microsoft.com/office/officeart/2005/8/layout/hierarchy1"/>
    <dgm:cxn modelId="{9EEC51DF-6CBB-4E68-A19B-8418F96F95E0}" type="presOf" srcId="{BAFDE6A3-E722-47C5-8CC9-D91AC6D79B98}" destId="{F4C125FB-0511-40FB-AF07-FD6D01BAD851}" srcOrd="0" destOrd="0" presId="urn:microsoft.com/office/officeart/2005/8/layout/hierarchy1"/>
    <dgm:cxn modelId="{D5BC0EE0-C799-477F-BAE1-D38A03A033E3}" type="presOf" srcId="{8A1DD264-AC4C-4CE0-9E43-23DEBCBE03C3}" destId="{4787B2AC-C8B9-4544-81DD-82EA1F87A25F}" srcOrd="0" destOrd="0" presId="urn:microsoft.com/office/officeart/2005/8/layout/hierarchy1"/>
    <dgm:cxn modelId="{A2F2E0E4-2AFA-48FA-BEB6-6FED457721A7}" type="presOf" srcId="{85447C0C-E522-40BB-B26D-13252DDE31FD}" destId="{933E237F-7C6B-4F21-BB5E-247991479C44}" srcOrd="0" destOrd="0" presId="urn:microsoft.com/office/officeart/2005/8/layout/hierarchy1"/>
    <dgm:cxn modelId="{5F475CE7-43D0-433F-9854-0CFAF01EB54E}" type="presOf" srcId="{37FD58D0-2860-4C31-9472-160796F6C472}" destId="{472CE047-582F-48B8-B734-7C760733F8E7}" srcOrd="0" destOrd="0" presId="urn:microsoft.com/office/officeart/2005/8/layout/hierarchy1"/>
    <dgm:cxn modelId="{049D4EF4-0859-4DBA-A0C0-ACC3D38E7E58}" type="presOf" srcId="{FD85F43C-862D-45D7-B0BF-8366778E6BC8}" destId="{634FB3D6-DF17-45B3-99E8-E3F0D20B87E6}" srcOrd="0" destOrd="0" presId="urn:microsoft.com/office/officeart/2005/8/layout/hierarchy1"/>
    <dgm:cxn modelId="{10A4A5F8-A40D-425D-89F1-C01C681A4AFB}" type="presOf" srcId="{4A7C654F-C4C5-4F7C-8E67-A263A9DFD8CB}" destId="{0AC43F9A-DCD6-4F12-894C-6EEBA08DDEEC}" srcOrd="0" destOrd="0" presId="urn:microsoft.com/office/officeart/2005/8/layout/hierarchy1"/>
    <dgm:cxn modelId="{C9E144B8-09A8-4A84-B7DD-0D2BDC9DA0C0}" type="presParOf" srcId="{F4C125FB-0511-40FB-AF07-FD6D01BAD851}" destId="{B766C1A7-5BC6-4260-BFFF-AE7CFF69D940}" srcOrd="0" destOrd="0" presId="urn:microsoft.com/office/officeart/2005/8/layout/hierarchy1"/>
    <dgm:cxn modelId="{A925F4D5-CA43-4F3F-895D-6D7D0482CF08}" type="presParOf" srcId="{B766C1A7-5BC6-4260-BFFF-AE7CFF69D940}" destId="{FDB47A56-CF6D-4D2A-9531-39E20441EBE4}" srcOrd="0" destOrd="0" presId="urn:microsoft.com/office/officeart/2005/8/layout/hierarchy1"/>
    <dgm:cxn modelId="{AC933902-7ADA-4FF7-9EC4-5209E7FA8E4B}" type="presParOf" srcId="{FDB47A56-CF6D-4D2A-9531-39E20441EBE4}" destId="{00BACD96-5EA5-43FC-9DF6-FBED59F767F5}" srcOrd="0" destOrd="0" presId="urn:microsoft.com/office/officeart/2005/8/layout/hierarchy1"/>
    <dgm:cxn modelId="{8E6BCF15-BF26-4780-9092-E1EE88ED7097}" type="presParOf" srcId="{FDB47A56-CF6D-4D2A-9531-39E20441EBE4}" destId="{933E237F-7C6B-4F21-BB5E-247991479C44}" srcOrd="1" destOrd="0" presId="urn:microsoft.com/office/officeart/2005/8/layout/hierarchy1"/>
    <dgm:cxn modelId="{B8CE23D7-64B0-42DA-B230-152A9C9565A8}" type="presParOf" srcId="{B766C1A7-5BC6-4260-BFFF-AE7CFF69D940}" destId="{E52680D4-0F9C-4827-8959-84EC4AFCC1AD}" srcOrd="1" destOrd="0" presId="urn:microsoft.com/office/officeart/2005/8/layout/hierarchy1"/>
    <dgm:cxn modelId="{F60DDB50-9AE6-43D9-A292-82C5ECE4D0DC}" type="presParOf" srcId="{E52680D4-0F9C-4827-8959-84EC4AFCC1AD}" destId="{C699DAFB-70EC-4917-B4FD-0B569BEB715E}" srcOrd="0" destOrd="0" presId="urn:microsoft.com/office/officeart/2005/8/layout/hierarchy1"/>
    <dgm:cxn modelId="{82A2CE8B-B6AF-4F53-A2E9-0FC56916EB85}" type="presParOf" srcId="{E52680D4-0F9C-4827-8959-84EC4AFCC1AD}" destId="{C8CB1404-DFA7-4116-907F-2395F427494F}" srcOrd="1" destOrd="0" presId="urn:microsoft.com/office/officeart/2005/8/layout/hierarchy1"/>
    <dgm:cxn modelId="{E373943B-BAFB-436E-8C60-F69D5FBD9C42}" type="presParOf" srcId="{C8CB1404-DFA7-4116-907F-2395F427494F}" destId="{CF5A354B-5056-49B7-974F-B3C090DA81EC}" srcOrd="0" destOrd="0" presId="urn:microsoft.com/office/officeart/2005/8/layout/hierarchy1"/>
    <dgm:cxn modelId="{AE20C547-2F7C-4F48-9187-7F96AB512E34}" type="presParOf" srcId="{CF5A354B-5056-49B7-974F-B3C090DA81EC}" destId="{60BA63D2-EAA8-4A80-A849-34AADE0F17BA}" srcOrd="0" destOrd="0" presId="urn:microsoft.com/office/officeart/2005/8/layout/hierarchy1"/>
    <dgm:cxn modelId="{344FFF57-B27D-47C4-870C-CB31C7B9166D}" type="presParOf" srcId="{CF5A354B-5056-49B7-974F-B3C090DA81EC}" destId="{3BF8CAE4-05E5-4B6D-A84F-69FAEABC4F76}" srcOrd="1" destOrd="0" presId="urn:microsoft.com/office/officeart/2005/8/layout/hierarchy1"/>
    <dgm:cxn modelId="{F5D9CA0C-5316-41A4-B15A-19CE9CC1ED18}" type="presParOf" srcId="{C8CB1404-DFA7-4116-907F-2395F427494F}" destId="{92B10855-32E8-45C9-BFAA-F3CDC1790347}" srcOrd="1" destOrd="0" presId="urn:microsoft.com/office/officeart/2005/8/layout/hierarchy1"/>
    <dgm:cxn modelId="{BDAB778B-0E29-454A-83AD-455A8C6BE444}" type="presParOf" srcId="{E52680D4-0F9C-4827-8959-84EC4AFCC1AD}" destId="{0DA4619E-8A28-489E-9F3D-5CE2A374C06A}" srcOrd="2" destOrd="0" presId="urn:microsoft.com/office/officeart/2005/8/layout/hierarchy1"/>
    <dgm:cxn modelId="{09E32910-81F7-4BED-820A-1C36A689B6E2}" type="presParOf" srcId="{E52680D4-0F9C-4827-8959-84EC4AFCC1AD}" destId="{30CAFB6E-0314-49EC-BF29-1E1E5FDC0ABC}" srcOrd="3" destOrd="0" presId="urn:microsoft.com/office/officeart/2005/8/layout/hierarchy1"/>
    <dgm:cxn modelId="{45139DFB-46CA-46A8-941C-A9B818C32B5D}" type="presParOf" srcId="{30CAFB6E-0314-49EC-BF29-1E1E5FDC0ABC}" destId="{42DBB7A5-E08C-4443-9E0D-EE1C39DC306C}" srcOrd="0" destOrd="0" presId="urn:microsoft.com/office/officeart/2005/8/layout/hierarchy1"/>
    <dgm:cxn modelId="{70316DAF-58BE-4512-86DB-D2105BCB70AD}" type="presParOf" srcId="{42DBB7A5-E08C-4443-9E0D-EE1C39DC306C}" destId="{72873F1C-76A5-4D5E-AF84-DC926209ABAD}" srcOrd="0" destOrd="0" presId="urn:microsoft.com/office/officeart/2005/8/layout/hierarchy1"/>
    <dgm:cxn modelId="{7DF77E5F-7C55-4689-988D-66298844D8B1}" type="presParOf" srcId="{42DBB7A5-E08C-4443-9E0D-EE1C39DC306C}" destId="{EF54BDF8-EE62-4F83-97F1-380F1BACB8F5}" srcOrd="1" destOrd="0" presId="urn:microsoft.com/office/officeart/2005/8/layout/hierarchy1"/>
    <dgm:cxn modelId="{0B5D537E-0250-4B7D-BE87-8D91E7BDCD78}" type="presParOf" srcId="{30CAFB6E-0314-49EC-BF29-1E1E5FDC0ABC}" destId="{8C2E6C28-3B63-44C9-AE70-225727D42720}" srcOrd="1" destOrd="0" presId="urn:microsoft.com/office/officeart/2005/8/layout/hierarchy1"/>
    <dgm:cxn modelId="{770E0D96-81EB-439B-8776-43C8EE3C7501}" type="presParOf" srcId="{E52680D4-0F9C-4827-8959-84EC4AFCC1AD}" destId="{8FC3E23C-2348-4D4C-9783-7F9AEA175592}" srcOrd="4" destOrd="0" presId="urn:microsoft.com/office/officeart/2005/8/layout/hierarchy1"/>
    <dgm:cxn modelId="{790E3FBE-F7E0-4CC4-9D99-8D1AE672BB4E}" type="presParOf" srcId="{E52680D4-0F9C-4827-8959-84EC4AFCC1AD}" destId="{9D477FF5-DD03-4615-BE85-532678A2D842}" srcOrd="5" destOrd="0" presId="urn:microsoft.com/office/officeart/2005/8/layout/hierarchy1"/>
    <dgm:cxn modelId="{56001364-DB51-46A4-B809-0F567C0F95BB}" type="presParOf" srcId="{9D477FF5-DD03-4615-BE85-532678A2D842}" destId="{FBBFE597-B5FD-469A-BD61-A99CC53764BC}" srcOrd="0" destOrd="0" presId="urn:microsoft.com/office/officeart/2005/8/layout/hierarchy1"/>
    <dgm:cxn modelId="{F6669A7B-AF2C-4DF8-A092-C01A023B256A}" type="presParOf" srcId="{FBBFE597-B5FD-469A-BD61-A99CC53764BC}" destId="{DF942ABB-2D3C-41DE-9159-417514B0AA7F}" srcOrd="0" destOrd="0" presId="urn:microsoft.com/office/officeart/2005/8/layout/hierarchy1"/>
    <dgm:cxn modelId="{EE5AD978-BCF4-4D06-8E61-855202BE94B6}" type="presParOf" srcId="{FBBFE597-B5FD-469A-BD61-A99CC53764BC}" destId="{472CE047-582F-48B8-B734-7C760733F8E7}" srcOrd="1" destOrd="0" presId="urn:microsoft.com/office/officeart/2005/8/layout/hierarchy1"/>
    <dgm:cxn modelId="{D8BF45A8-DB6B-4039-AC32-3D9D2FBA680A}" type="presParOf" srcId="{9D477FF5-DD03-4615-BE85-532678A2D842}" destId="{07A3B49A-43C4-49B1-AF4A-42A14561D302}" srcOrd="1" destOrd="0" presId="urn:microsoft.com/office/officeart/2005/8/layout/hierarchy1"/>
    <dgm:cxn modelId="{0FBEB906-C281-4026-B533-38CFA7761112}" type="presParOf" srcId="{F4C125FB-0511-40FB-AF07-FD6D01BAD851}" destId="{4CEF19EA-E16B-470A-B424-80216B7DD022}" srcOrd="1" destOrd="0" presId="urn:microsoft.com/office/officeart/2005/8/layout/hierarchy1"/>
    <dgm:cxn modelId="{184C2E54-6A8D-4711-B299-64C37FBC49AC}" type="presParOf" srcId="{4CEF19EA-E16B-470A-B424-80216B7DD022}" destId="{98064EBE-1373-42D1-BFC9-61E326697DA8}" srcOrd="0" destOrd="0" presId="urn:microsoft.com/office/officeart/2005/8/layout/hierarchy1"/>
    <dgm:cxn modelId="{70E1D602-FFFF-4BA6-9D1A-3760AED1A0F9}" type="presParOf" srcId="{98064EBE-1373-42D1-BFC9-61E326697DA8}" destId="{C2506E8C-8789-42F4-B5F3-312D9547F4DA}" srcOrd="0" destOrd="0" presId="urn:microsoft.com/office/officeart/2005/8/layout/hierarchy1"/>
    <dgm:cxn modelId="{B763DB7D-1B75-4C09-8B86-04710D014963}" type="presParOf" srcId="{98064EBE-1373-42D1-BFC9-61E326697DA8}" destId="{634FB3D6-DF17-45B3-99E8-E3F0D20B87E6}" srcOrd="1" destOrd="0" presId="urn:microsoft.com/office/officeart/2005/8/layout/hierarchy1"/>
    <dgm:cxn modelId="{7D90AF63-AE95-4D48-9A35-8E5ADB601864}" type="presParOf" srcId="{4CEF19EA-E16B-470A-B424-80216B7DD022}" destId="{D5D59E8A-1654-4131-B274-105A24A1DADF}" srcOrd="1" destOrd="0" presId="urn:microsoft.com/office/officeart/2005/8/layout/hierarchy1"/>
    <dgm:cxn modelId="{2CBCE173-0BC4-4C13-AAC3-79669DEE9EBF}" type="presParOf" srcId="{D5D59E8A-1654-4131-B274-105A24A1DADF}" destId="{0AC43F9A-DCD6-4F12-894C-6EEBA08DDEEC}" srcOrd="0" destOrd="0" presId="urn:microsoft.com/office/officeart/2005/8/layout/hierarchy1"/>
    <dgm:cxn modelId="{2F3CDED6-442B-4482-ABA0-E5B334940DF1}" type="presParOf" srcId="{D5D59E8A-1654-4131-B274-105A24A1DADF}" destId="{E7F05751-5C22-432E-AC55-206EDCE0958B}" srcOrd="1" destOrd="0" presId="urn:microsoft.com/office/officeart/2005/8/layout/hierarchy1"/>
    <dgm:cxn modelId="{2B079DB2-C683-40FB-BDBD-A940FD5715FD}" type="presParOf" srcId="{E7F05751-5C22-432E-AC55-206EDCE0958B}" destId="{AD6B38E1-4BC7-419C-B3A3-46AD260B81B7}" srcOrd="0" destOrd="0" presId="urn:microsoft.com/office/officeart/2005/8/layout/hierarchy1"/>
    <dgm:cxn modelId="{E2A748E7-77A2-4CE3-9509-24366B675C5E}" type="presParOf" srcId="{AD6B38E1-4BC7-419C-B3A3-46AD260B81B7}" destId="{1E9B6E9F-9189-48F6-A33E-957F70CDADD7}" srcOrd="0" destOrd="0" presId="urn:microsoft.com/office/officeart/2005/8/layout/hierarchy1"/>
    <dgm:cxn modelId="{28E03609-14B1-4572-B950-62FFDE7B91D5}" type="presParOf" srcId="{AD6B38E1-4BC7-419C-B3A3-46AD260B81B7}" destId="{4787B2AC-C8B9-4544-81DD-82EA1F87A25F}" srcOrd="1" destOrd="0" presId="urn:microsoft.com/office/officeart/2005/8/layout/hierarchy1"/>
    <dgm:cxn modelId="{BBC51535-D378-48F6-BCF3-DADDD71F81EC}" type="presParOf" srcId="{E7F05751-5C22-432E-AC55-206EDCE0958B}" destId="{D613E51F-C095-4DA6-8C79-2D81FA0AEC2A}" srcOrd="1" destOrd="0" presId="urn:microsoft.com/office/officeart/2005/8/layout/hierarchy1"/>
    <dgm:cxn modelId="{CFD03881-FF0C-4580-9E58-11E691FB9A85}" type="presParOf" srcId="{D5D59E8A-1654-4131-B274-105A24A1DADF}" destId="{0A00BA73-183C-411C-B5DE-49F0D63BE812}" srcOrd="2" destOrd="0" presId="urn:microsoft.com/office/officeart/2005/8/layout/hierarchy1"/>
    <dgm:cxn modelId="{5703F039-9A18-44FE-ACE4-7B7F6AE83511}" type="presParOf" srcId="{D5D59E8A-1654-4131-B274-105A24A1DADF}" destId="{6959B01F-6CDC-4914-BFED-743B0B6C03A8}" srcOrd="3" destOrd="0" presId="urn:microsoft.com/office/officeart/2005/8/layout/hierarchy1"/>
    <dgm:cxn modelId="{56353BB8-10D4-4164-ADA6-DE82BECDC14E}" type="presParOf" srcId="{6959B01F-6CDC-4914-BFED-743B0B6C03A8}" destId="{A5672C7B-7E59-4420-ACC3-7C3CC32694D6}" srcOrd="0" destOrd="0" presId="urn:microsoft.com/office/officeart/2005/8/layout/hierarchy1"/>
    <dgm:cxn modelId="{E01D49DB-8111-4137-9013-5693A683BF59}" type="presParOf" srcId="{A5672C7B-7E59-4420-ACC3-7C3CC32694D6}" destId="{9A4F1143-FCB0-4B1A-8611-D7AE90677B86}" srcOrd="0" destOrd="0" presId="urn:microsoft.com/office/officeart/2005/8/layout/hierarchy1"/>
    <dgm:cxn modelId="{300A480A-2618-48D8-B5DD-0926F12675E9}" type="presParOf" srcId="{A5672C7B-7E59-4420-ACC3-7C3CC32694D6}" destId="{A16B4AA5-A259-49F4-93F1-77BB44ECC2F3}" srcOrd="1" destOrd="0" presId="urn:microsoft.com/office/officeart/2005/8/layout/hierarchy1"/>
    <dgm:cxn modelId="{F44AD060-FC73-43C7-928E-FF4203962B8A}" type="presParOf" srcId="{6959B01F-6CDC-4914-BFED-743B0B6C03A8}" destId="{B2169172-A854-4304-A2FE-471B269EC142}" srcOrd="1" destOrd="0" presId="urn:microsoft.com/office/officeart/2005/8/layout/hierarchy1"/>
  </dgm:cxnLst>
  <dgm:bg/>
  <dgm:whole/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C608FA8-9586-4A4F-9F36-5967CACE76B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5E040753-B8B0-4920-B3D6-5CCD6FFE59F3}">
      <dgm:prSet/>
      <dgm:spPr/>
      <dgm:t>
        <a:bodyPr/>
        <a:lstStyle/>
        <a:p>
          <a:r>
            <a:rPr lang="zh-CN" b="1" dirty="0"/>
            <a:t>有事请假（请假理由要充分）</a:t>
          </a:r>
          <a:endParaRPr lang="zh-CN" dirty="0"/>
        </a:p>
      </dgm:t>
    </dgm:pt>
    <dgm:pt modelId="{26332628-5FCE-4C41-B395-A61086C084D0}" cxnId="{75EAA5FA-8AC0-46F6-BE51-5BEDAFBF6458}" type="parTrans">
      <dgm:prSet/>
      <dgm:spPr/>
      <dgm:t>
        <a:bodyPr/>
        <a:lstStyle/>
        <a:p>
          <a:endParaRPr lang="zh-CN" altLang="en-US"/>
        </a:p>
      </dgm:t>
    </dgm:pt>
    <dgm:pt modelId="{B0B9905A-D288-4870-BE2C-D8606608A194}" cxnId="{75EAA5FA-8AC0-46F6-BE51-5BEDAFBF6458}" type="sibTrans">
      <dgm:prSet/>
      <dgm:spPr/>
      <dgm:t>
        <a:bodyPr/>
        <a:lstStyle/>
        <a:p>
          <a:endParaRPr lang="zh-CN" altLang="en-US"/>
        </a:p>
      </dgm:t>
    </dgm:pt>
    <dgm:pt modelId="{D11A3E5B-2F23-41ED-BFD9-761928576177}">
      <dgm:prSet/>
      <dgm:spPr/>
      <dgm:t>
        <a:bodyPr/>
        <a:lstStyle/>
        <a:p>
          <a:r>
            <a:rPr lang="zh-CN" b="1"/>
            <a:t>上课勿扰（勿扰其他同学）</a:t>
          </a:r>
          <a:endParaRPr lang="zh-CN"/>
        </a:p>
      </dgm:t>
    </dgm:pt>
    <dgm:pt modelId="{6D6B99BC-3F02-4BED-B3FE-02624767BDFF}" cxnId="{92995548-BD64-4F07-8806-94825D021ECA}" type="parTrans">
      <dgm:prSet/>
      <dgm:spPr/>
      <dgm:t>
        <a:bodyPr/>
        <a:lstStyle/>
        <a:p>
          <a:endParaRPr lang="zh-CN" altLang="en-US"/>
        </a:p>
      </dgm:t>
    </dgm:pt>
    <dgm:pt modelId="{C3534A54-6922-4540-873C-E481484BF21D}" cxnId="{92995548-BD64-4F07-8806-94825D021ECA}" type="sibTrans">
      <dgm:prSet/>
      <dgm:spPr/>
      <dgm:t>
        <a:bodyPr/>
        <a:lstStyle/>
        <a:p>
          <a:endParaRPr lang="zh-CN" altLang="en-US"/>
        </a:p>
      </dgm:t>
    </dgm:pt>
    <dgm:pt modelId="{3F476E78-386A-4C8C-9B19-C70A3DC58799}" type="pres">
      <dgm:prSet presAssocID="{EC608FA8-9586-4A4F-9F36-5967CACE76B3}" presName="linear" presStyleCnt="0">
        <dgm:presLayoutVars>
          <dgm:animLvl val="lvl"/>
          <dgm:resizeHandles val="exact"/>
        </dgm:presLayoutVars>
      </dgm:prSet>
      <dgm:spPr/>
    </dgm:pt>
    <dgm:pt modelId="{74FC890D-4D56-487A-90B0-9127E9513437}" type="pres">
      <dgm:prSet presAssocID="{5E040753-B8B0-4920-B3D6-5CCD6FFE59F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BF08225-06D7-40DB-8924-49A353B16B8D}" type="pres">
      <dgm:prSet presAssocID="{B0B9905A-D288-4870-BE2C-D8606608A194}" presName="spacer" presStyleCnt="0"/>
      <dgm:spPr/>
    </dgm:pt>
    <dgm:pt modelId="{F2106309-381D-4957-ADA0-2D0ABD137A4E}" type="pres">
      <dgm:prSet presAssocID="{D11A3E5B-2F23-41ED-BFD9-761928576177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CCB59666-9EE1-4D17-962F-6190328C5094}" type="presOf" srcId="{D11A3E5B-2F23-41ED-BFD9-761928576177}" destId="{F2106309-381D-4957-ADA0-2D0ABD137A4E}" srcOrd="0" destOrd="0" presId="urn:microsoft.com/office/officeart/2005/8/layout/vList2"/>
    <dgm:cxn modelId="{92995548-BD64-4F07-8806-94825D021ECA}" srcId="{EC608FA8-9586-4A4F-9F36-5967CACE76B3}" destId="{D11A3E5B-2F23-41ED-BFD9-761928576177}" srcOrd="1" destOrd="0" parTransId="{6D6B99BC-3F02-4BED-B3FE-02624767BDFF}" sibTransId="{C3534A54-6922-4540-873C-E481484BF21D}"/>
    <dgm:cxn modelId="{5D8929CD-6D5B-4C39-9852-DD0D05EB8C9E}" type="presOf" srcId="{5E040753-B8B0-4920-B3D6-5CCD6FFE59F3}" destId="{74FC890D-4D56-487A-90B0-9127E9513437}" srcOrd="0" destOrd="0" presId="urn:microsoft.com/office/officeart/2005/8/layout/vList2"/>
    <dgm:cxn modelId="{CEA5B1E5-CC03-4443-835C-C6D2A3A467EF}" type="presOf" srcId="{EC608FA8-9586-4A4F-9F36-5967CACE76B3}" destId="{3F476E78-386A-4C8C-9B19-C70A3DC58799}" srcOrd="0" destOrd="0" presId="urn:microsoft.com/office/officeart/2005/8/layout/vList2"/>
    <dgm:cxn modelId="{75EAA5FA-8AC0-46F6-BE51-5BEDAFBF6458}" srcId="{EC608FA8-9586-4A4F-9F36-5967CACE76B3}" destId="{5E040753-B8B0-4920-B3D6-5CCD6FFE59F3}" srcOrd="0" destOrd="0" parTransId="{26332628-5FCE-4C41-B395-A61086C084D0}" sibTransId="{B0B9905A-D288-4870-BE2C-D8606608A194}"/>
    <dgm:cxn modelId="{90F4B7C5-DB41-4261-9E04-799D330A0EA0}" type="presParOf" srcId="{3F476E78-386A-4C8C-9B19-C70A3DC58799}" destId="{74FC890D-4D56-487A-90B0-9127E9513437}" srcOrd="0" destOrd="0" presId="urn:microsoft.com/office/officeart/2005/8/layout/vList2"/>
    <dgm:cxn modelId="{4E2C5E92-2024-4B69-88C4-99CC5ED0DF1A}" type="presParOf" srcId="{3F476E78-386A-4C8C-9B19-C70A3DC58799}" destId="{9BF08225-06D7-40DB-8924-49A353B16B8D}" srcOrd="1" destOrd="0" presId="urn:microsoft.com/office/officeart/2005/8/layout/vList2"/>
    <dgm:cxn modelId="{4BB4FBE7-501D-4531-B68E-FFEC40FBBFE7}" type="presParOf" srcId="{3F476E78-386A-4C8C-9B19-C70A3DC58799}" destId="{F2106309-381D-4957-ADA0-2D0ABD137A4E}" srcOrd="2" destOrd="0" presId="urn:microsoft.com/office/officeart/2005/8/layout/vList2"/>
  </dgm:cxnLst>
  <dgm:bg/>
  <dgm:whole/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086C5EA-C25A-4968-B436-066544D50BF5}" type="doc">
      <dgm:prSet loTypeId="urn:microsoft.com/office/officeart/2005/8/layout/hList7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0BA272A3-8F4C-4A58-9EDE-4FE196FE8B74}">
      <dgm:prSet/>
      <dgm:spPr/>
      <dgm:t>
        <a:bodyPr/>
        <a:lstStyle/>
        <a:p>
          <a:r>
            <a:rPr lang="zh-CN" dirty="0">
              <a:solidFill>
                <a:schemeClr val="accent2">
                  <a:lumMod val="60000"/>
                  <a:lumOff val="40000"/>
                </a:schemeClr>
              </a:solidFill>
            </a:rPr>
            <a:t>自我介绍</a:t>
          </a:r>
        </a:p>
      </dgm:t>
    </dgm:pt>
    <dgm:pt modelId="{4113812C-69A6-4CAE-A60F-BFA31CCD13C1}" cxnId="{473AA765-2B1C-4EEB-8547-7C1A6E644FB2}" type="parTrans">
      <dgm:prSet/>
      <dgm:spPr/>
      <dgm:t>
        <a:bodyPr/>
        <a:lstStyle/>
        <a:p>
          <a:endParaRPr lang="zh-CN" altLang="en-US"/>
        </a:p>
      </dgm:t>
    </dgm:pt>
    <dgm:pt modelId="{34FB4C3B-6A69-402F-B095-17B812094537}" cxnId="{473AA765-2B1C-4EEB-8547-7C1A6E644FB2}" type="sibTrans">
      <dgm:prSet/>
      <dgm:spPr/>
      <dgm:t>
        <a:bodyPr/>
        <a:lstStyle/>
        <a:p>
          <a:endParaRPr lang="zh-CN" altLang="en-US"/>
        </a:p>
      </dgm:t>
    </dgm:pt>
    <dgm:pt modelId="{022848AB-2087-44B8-87D9-C51AE1725CA0}">
      <dgm:prSet/>
      <dgm:spPr/>
      <dgm:t>
        <a:bodyPr/>
        <a:lstStyle/>
        <a:p>
          <a:r>
            <a:rPr lang="zh-CN" dirty="0">
              <a:solidFill>
                <a:schemeClr val="accent2">
                  <a:lumMod val="60000"/>
                  <a:lumOff val="40000"/>
                </a:schemeClr>
              </a:solidFill>
            </a:rPr>
            <a:t>成绩统计</a:t>
          </a:r>
        </a:p>
      </dgm:t>
    </dgm:pt>
    <dgm:pt modelId="{E9440E9C-E5C1-4E8A-8A53-65936DB6C0F2}" cxnId="{D1F6E7C1-C15D-47B7-9809-CDA3E1090EF8}" type="parTrans">
      <dgm:prSet/>
      <dgm:spPr/>
      <dgm:t>
        <a:bodyPr/>
        <a:lstStyle/>
        <a:p>
          <a:endParaRPr lang="zh-CN" altLang="en-US"/>
        </a:p>
      </dgm:t>
    </dgm:pt>
    <dgm:pt modelId="{D08804EC-69F5-40A2-8FA4-AA402F1FEFF3}" cxnId="{D1F6E7C1-C15D-47B7-9809-CDA3E1090EF8}" type="sibTrans">
      <dgm:prSet/>
      <dgm:spPr/>
      <dgm:t>
        <a:bodyPr/>
        <a:lstStyle/>
        <a:p>
          <a:endParaRPr lang="zh-CN" altLang="en-US"/>
        </a:p>
      </dgm:t>
    </dgm:pt>
    <dgm:pt modelId="{6C231277-D096-4A36-B676-2C3C25B3E8F7}">
      <dgm:prSet/>
      <dgm:spPr/>
      <dgm:t>
        <a:bodyPr/>
        <a:lstStyle/>
        <a:p>
          <a:r>
            <a:rPr lang="zh-CN" dirty="0">
              <a:solidFill>
                <a:schemeClr val="bg1"/>
              </a:solidFill>
            </a:rPr>
            <a:t>推荐书目</a:t>
          </a:r>
        </a:p>
      </dgm:t>
    </dgm:pt>
    <dgm:pt modelId="{EB84736E-C8DE-4C43-AF46-6972067265DB}" cxnId="{4D0D8F26-33D4-4272-AA25-D6CBFD78E7DA}" type="parTrans">
      <dgm:prSet/>
      <dgm:spPr/>
      <dgm:t>
        <a:bodyPr/>
        <a:lstStyle/>
        <a:p>
          <a:endParaRPr lang="zh-CN" altLang="en-US"/>
        </a:p>
      </dgm:t>
    </dgm:pt>
    <dgm:pt modelId="{A107B5BD-071B-4014-9E36-8EB167E4A625}" cxnId="{4D0D8F26-33D4-4272-AA25-D6CBFD78E7DA}" type="sibTrans">
      <dgm:prSet/>
      <dgm:spPr/>
      <dgm:t>
        <a:bodyPr/>
        <a:lstStyle/>
        <a:p>
          <a:endParaRPr lang="zh-CN" altLang="en-US"/>
        </a:p>
      </dgm:t>
    </dgm:pt>
    <dgm:pt modelId="{0082FE9B-83D6-4FB0-AAE5-38D0CEF0F67B}">
      <dgm:prSet/>
      <dgm:spPr/>
      <dgm:t>
        <a:bodyPr/>
        <a:lstStyle/>
        <a:p>
          <a:r>
            <a:rPr lang="zh-CN" dirty="0">
              <a:solidFill>
                <a:schemeClr val="accent2">
                  <a:lumMod val="60000"/>
                  <a:lumOff val="40000"/>
                </a:schemeClr>
              </a:solidFill>
            </a:rPr>
            <a:t>课程安排</a:t>
          </a:r>
        </a:p>
      </dgm:t>
    </dgm:pt>
    <dgm:pt modelId="{2DE9DFB2-E99A-4692-8194-FED6DB3411E6}" cxnId="{1712B43A-234D-4A2B-A6DD-F7CDD02B8E83}" type="parTrans">
      <dgm:prSet/>
      <dgm:spPr/>
      <dgm:t>
        <a:bodyPr/>
        <a:lstStyle/>
        <a:p>
          <a:endParaRPr lang="zh-CN" altLang="en-US"/>
        </a:p>
      </dgm:t>
    </dgm:pt>
    <dgm:pt modelId="{E5B6E955-EEC0-4773-B53B-409FD74E3F70}" cxnId="{1712B43A-234D-4A2B-A6DD-F7CDD02B8E83}" type="sibTrans">
      <dgm:prSet/>
      <dgm:spPr/>
      <dgm:t>
        <a:bodyPr/>
        <a:lstStyle/>
        <a:p>
          <a:endParaRPr lang="zh-CN" altLang="en-US"/>
        </a:p>
      </dgm:t>
    </dgm:pt>
    <dgm:pt modelId="{20F2B2DC-AA0E-47FF-BC8B-36CBA2040308}" type="pres">
      <dgm:prSet presAssocID="{6086C5EA-C25A-4968-B436-066544D50BF5}" presName="Name0" presStyleCnt="0">
        <dgm:presLayoutVars>
          <dgm:dir/>
          <dgm:resizeHandles val="exact"/>
        </dgm:presLayoutVars>
      </dgm:prSet>
      <dgm:spPr/>
    </dgm:pt>
    <dgm:pt modelId="{0F15B703-C4B3-4800-B64B-CF1FCDC024C1}" type="pres">
      <dgm:prSet presAssocID="{6086C5EA-C25A-4968-B436-066544D50BF5}" presName="fgShape" presStyleLbl="fgShp" presStyleIdx="0" presStyleCnt="1"/>
      <dgm:spPr/>
    </dgm:pt>
    <dgm:pt modelId="{C557D013-ADE6-49D7-A1BB-41911DD2056C}" type="pres">
      <dgm:prSet presAssocID="{6086C5EA-C25A-4968-B436-066544D50BF5}" presName="linComp" presStyleCnt="0"/>
      <dgm:spPr/>
    </dgm:pt>
    <dgm:pt modelId="{5F95B6D3-B65F-436F-9343-B048099AEF0F}" type="pres">
      <dgm:prSet presAssocID="{0BA272A3-8F4C-4A58-9EDE-4FE196FE8B74}" presName="compNode" presStyleCnt="0"/>
      <dgm:spPr/>
    </dgm:pt>
    <dgm:pt modelId="{570CD753-869F-4E0B-B169-B4CAA32ACE44}" type="pres">
      <dgm:prSet presAssocID="{0BA272A3-8F4C-4A58-9EDE-4FE196FE8B74}" presName="bkgdShape" presStyleLbl="node1" presStyleIdx="0" presStyleCnt="4"/>
      <dgm:spPr/>
    </dgm:pt>
    <dgm:pt modelId="{146B29B9-CAF8-4F4D-AD7A-2192479454DE}" type="pres">
      <dgm:prSet presAssocID="{0BA272A3-8F4C-4A58-9EDE-4FE196FE8B74}" presName="nodeTx" presStyleLbl="node1" presStyleIdx="0" presStyleCnt="4">
        <dgm:presLayoutVars>
          <dgm:bulletEnabled val="1"/>
        </dgm:presLayoutVars>
      </dgm:prSet>
      <dgm:spPr/>
    </dgm:pt>
    <dgm:pt modelId="{AE53EB2B-0DD4-4C7B-B836-101F48EAD95D}" type="pres">
      <dgm:prSet presAssocID="{0BA272A3-8F4C-4A58-9EDE-4FE196FE8B74}" presName="invisiNode" presStyleLbl="node1" presStyleIdx="0" presStyleCnt="4"/>
      <dgm:spPr/>
    </dgm:pt>
    <dgm:pt modelId="{A202BE72-3D6A-4532-B71A-3EDFA3EA0761}" type="pres">
      <dgm:prSet presAssocID="{0BA272A3-8F4C-4A58-9EDE-4FE196FE8B74}" presName="imagNode" presStyleLbl="fgImgPlace1" presStyleIdx="0" presStyleCnt="4"/>
      <dgm:spPr/>
    </dgm:pt>
    <dgm:pt modelId="{DD9C8A6D-9DAC-4679-8E65-36C7D8813AB3}" type="pres">
      <dgm:prSet presAssocID="{34FB4C3B-6A69-402F-B095-17B812094537}" presName="sibTrans" presStyleLbl="sibTrans2D1" presStyleIdx="0" presStyleCnt="0"/>
      <dgm:spPr/>
    </dgm:pt>
    <dgm:pt modelId="{27E699E6-4618-499C-ABFE-B1C472A6AD48}" type="pres">
      <dgm:prSet presAssocID="{022848AB-2087-44B8-87D9-C51AE1725CA0}" presName="compNode" presStyleCnt="0"/>
      <dgm:spPr/>
    </dgm:pt>
    <dgm:pt modelId="{DBF0BB1D-8930-46F3-A4EC-A35540D7C8AD}" type="pres">
      <dgm:prSet presAssocID="{022848AB-2087-44B8-87D9-C51AE1725CA0}" presName="bkgdShape" presStyleLbl="node1" presStyleIdx="1" presStyleCnt="4"/>
      <dgm:spPr/>
    </dgm:pt>
    <dgm:pt modelId="{2CE6EC2C-4863-4425-A41B-334143FF76DB}" type="pres">
      <dgm:prSet presAssocID="{022848AB-2087-44B8-87D9-C51AE1725CA0}" presName="nodeTx" presStyleLbl="node1" presStyleIdx="1" presStyleCnt="4">
        <dgm:presLayoutVars>
          <dgm:bulletEnabled val="1"/>
        </dgm:presLayoutVars>
      </dgm:prSet>
      <dgm:spPr/>
    </dgm:pt>
    <dgm:pt modelId="{67E05BC7-8B09-4403-B607-3FE565034220}" type="pres">
      <dgm:prSet presAssocID="{022848AB-2087-44B8-87D9-C51AE1725CA0}" presName="invisiNode" presStyleLbl="node1" presStyleIdx="1" presStyleCnt="4"/>
      <dgm:spPr/>
    </dgm:pt>
    <dgm:pt modelId="{7612556D-5433-414A-A66D-29F1FD7F8536}" type="pres">
      <dgm:prSet presAssocID="{022848AB-2087-44B8-87D9-C51AE1725CA0}" presName="imagNode" presStyleLbl="fgImgPlace1" presStyleIdx="1" presStyleCnt="4"/>
      <dgm:spPr/>
    </dgm:pt>
    <dgm:pt modelId="{BA82685D-D3F8-4FE1-BEBC-C0C7E70C7BD8}" type="pres">
      <dgm:prSet presAssocID="{D08804EC-69F5-40A2-8FA4-AA402F1FEFF3}" presName="sibTrans" presStyleLbl="sibTrans2D1" presStyleIdx="0" presStyleCnt="0"/>
      <dgm:spPr/>
    </dgm:pt>
    <dgm:pt modelId="{D161AF6A-C889-4FCA-A5D4-52AF3D9D433A}" type="pres">
      <dgm:prSet presAssocID="{6C231277-D096-4A36-B676-2C3C25B3E8F7}" presName="compNode" presStyleCnt="0"/>
      <dgm:spPr/>
    </dgm:pt>
    <dgm:pt modelId="{0E6770B8-8491-4865-B423-1A7BBAF45EC0}" type="pres">
      <dgm:prSet presAssocID="{6C231277-D096-4A36-B676-2C3C25B3E8F7}" presName="bkgdShape" presStyleLbl="node1" presStyleIdx="2" presStyleCnt="4"/>
      <dgm:spPr/>
    </dgm:pt>
    <dgm:pt modelId="{8832B5C4-43F6-458E-9CB6-AEBD2955C4F1}" type="pres">
      <dgm:prSet presAssocID="{6C231277-D096-4A36-B676-2C3C25B3E8F7}" presName="nodeTx" presStyleLbl="node1" presStyleIdx="2" presStyleCnt="4">
        <dgm:presLayoutVars>
          <dgm:bulletEnabled val="1"/>
        </dgm:presLayoutVars>
      </dgm:prSet>
      <dgm:spPr/>
    </dgm:pt>
    <dgm:pt modelId="{0CFBCF50-A67F-4130-8A56-143C2953ECE3}" type="pres">
      <dgm:prSet presAssocID="{6C231277-D096-4A36-B676-2C3C25B3E8F7}" presName="invisiNode" presStyleLbl="node1" presStyleIdx="2" presStyleCnt="4"/>
      <dgm:spPr/>
    </dgm:pt>
    <dgm:pt modelId="{A32D9938-5D30-4DA9-B4C1-20C4491A901B}" type="pres">
      <dgm:prSet presAssocID="{6C231277-D096-4A36-B676-2C3C25B3E8F7}" presName="imagNode" presStyleLbl="fgImgPlace1" presStyleIdx="2" presStyleCnt="4"/>
      <dgm:spPr/>
    </dgm:pt>
    <dgm:pt modelId="{44DAFFEA-7323-4B33-BF5B-F24F683E1D2E}" type="pres">
      <dgm:prSet presAssocID="{A107B5BD-071B-4014-9E36-8EB167E4A625}" presName="sibTrans" presStyleLbl="sibTrans2D1" presStyleIdx="0" presStyleCnt="0"/>
      <dgm:spPr/>
    </dgm:pt>
    <dgm:pt modelId="{7703DE2D-BBF0-4C2D-9D95-476FF2068F82}" type="pres">
      <dgm:prSet presAssocID="{0082FE9B-83D6-4FB0-AAE5-38D0CEF0F67B}" presName="compNode" presStyleCnt="0"/>
      <dgm:spPr/>
    </dgm:pt>
    <dgm:pt modelId="{2EBA0C37-A4E9-4206-951F-45F5AE89D6EE}" type="pres">
      <dgm:prSet presAssocID="{0082FE9B-83D6-4FB0-AAE5-38D0CEF0F67B}" presName="bkgdShape" presStyleLbl="node1" presStyleIdx="3" presStyleCnt="4"/>
      <dgm:spPr/>
    </dgm:pt>
    <dgm:pt modelId="{6B6B0B54-C5C0-4891-80A7-1F005CBB731F}" type="pres">
      <dgm:prSet presAssocID="{0082FE9B-83D6-4FB0-AAE5-38D0CEF0F67B}" presName="nodeTx" presStyleLbl="node1" presStyleIdx="3" presStyleCnt="4">
        <dgm:presLayoutVars>
          <dgm:bulletEnabled val="1"/>
        </dgm:presLayoutVars>
      </dgm:prSet>
      <dgm:spPr/>
    </dgm:pt>
    <dgm:pt modelId="{3A4BC7A7-F391-4324-8581-8B5AFE25FFED}" type="pres">
      <dgm:prSet presAssocID="{0082FE9B-83D6-4FB0-AAE5-38D0CEF0F67B}" presName="invisiNode" presStyleLbl="node1" presStyleIdx="3" presStyleCnt="4"/>
      <dgm:spPr/>
    </dgm:pt>
    <dgm:pt modelId="{B7311466-F85E-4D28-B52D-2B2679D074F8}" type="pres">
      <dgm:prSet presAssocID="{0082FE9B-83D6-4FB0-AAE5-38D0CEF0F67B}" presName="imagNode" presStyleLbl="fgImgPlace1" presStyleIdx="3" presStyleCnt="4"/>
      <dgm:spPr/>
    </dgm:pt>
  </dgm:ptLst>
  <dgm:cxnLst>
    <dgm:cxn modelId="{FBE9AE01-BF10-448D-90F3-77E6BF1C0955}" type="presOf" srcId="{0082FE9B-83D6-4FB0-AAE5-38D0CEF0F67B}" destId="{6B6B0B54-C5C0-4891-80A7-1F005CBB731F}" srcOrd="1" destOrd="0" presId="urn:microsoft.com/office/officeart/2005/8/layout/hList7"/>
    <dgm:cxn modelId="{7006EA1B-464B-40A6-9EC9-0EE3F4BA91A5}" type="presOf" srcId="{D08804EC-69F5-40A2-8FA4-AA402F1FEFF3}" destId="{BA82685D-D3F8-4FE1-BEBC-C0C7E70C7BD8}" srcOrd="0" destOrd="0" presId="urn:microsoft.com/office/officeart/2005/8/layout/hList7"/>
    <dgm:cxn modelId="{DA41A21C-548D-4CA8-B4C2-FA1AFFC8EBC1}" type="presOf" srcId="{022848AB-2087-44B8-87D9-C51AE1725CA0}" destId="{DBF0BB1D-8930-46F3-A4EC-A35540D7C8AD}" srcOrd="0" destOrd="0" presId="urn:microsoft.com/office/officeart/2005/8/layout/hList7"/>
    <dgm:cxn modelId="{4D0D8F26-33D4-4272-AA25-D6CBFD78E7DA}" srcId="{6086C5EA-C25A-4968-B436-066544D50BF5}" destId="{6C231277-D096-4A36-B676-2C3C25B3E8F7}" srcOrd="2" destOrd="0" parTransId="{EB84736E-C8DE-4C43-AF46-6972067265DB}" sibTransId="{A107B5BD-071B-4014-9E36-8EB167E4A625}"/>
    <dgm:cxn modelId="{1712B43A-234D-4A2B-A6DD-F7CDD02B8E83}" srcId="{6086C5EA-C25A-4968-B436-066544D50BF5}" destId="{0082FE9B-83D6-4FB0-AAE5-38D0CEF0F67B}" srcOrd="3" destOrd="0" parTransId="{2DE9DFB2-E99A-4692-8194-FED6DB3411E6}" sibTransId="{E5B6E955-EEC0-4773-B53B-409FD74E3F70}"/>
    <dgm:cxn modelId="{473AA765-2B1C-4EEB-8547-7C1A6E644FB2}" srcId="{6086C5EA-C25A-4968-B436-066544D50BF5}" destId="{0BA272A3-8F4C-4A58-9EDE-4FE196FE8B74}" srcOrd="0" destOrd="0" parTransId="{4113812C-69A6-4CAE-A60F-BFA31CCD13C1}" sibTransId="{34FB4C3B-6A69-402F-B095-17B812094537}"/>
    <dgm:cxn modelId="{0043214A-FC41-4D2F-89EF-99F0C9C27401}" type="presOf" srcId="{A107B5BD-071B-4014-9E36-8EB167E4A625}" destId="{44DAFFEA-7323-4B33-BF5B-F24F683E1D2E}" srcOrd="0" destOrd="0" presId="urn:microsoft.com/office/officeart/2005/8/layout/hList7"/>
    <dgm:cxn modelId="{5C782286-B101-422F-B9AA-E9C7804EFB21}" type="presOf" srcId="{0082FE9B-83D6-4FB0-AAE5-38D0CEF0F67B}" destId="{2EBA0C37-A4E9-4206-951F-45F5AE89D6EE}" srcOrd="0" destOrd="0" presId="urn:microsoft.com/office/officeart/2005/8/layout/hList7"/>
    <dgm:cxn modelId="{FAAC9CBE-173B-4B93-AEC0-50C96EDC35DD}" type="presOf" srcId="{6086C5EA-C25A-4968-B436-066544D50BF5}" destId="{20F2B2DC-AA0E-47FF-BC8B-36CBA2040308}" srcOrd="0" destOrd="0" presId="urn:microsoft.com/office/officeart/2005/8/layout/hList7"/>
    <dgm:cxn modelId="{D1F6E7C1-C15D-47B7-9809-CDA3E1090EF8}" srcId="{6086C5EA-C25A-4968-B436-066544D50BF5}" destId="{022848AB-2087-44B8-87D9-C51AE1725CA0}" srcOrd="1" destOrd="0" parTransId="{E9440E9C-E5C1-4E8A-8A53-65936DB6C0F2}" sibTransId="{D08804EC-69F5-40A2-8FA4-AA402F1FEFF3}"/>
    <dgm:cxn modelId="{2DB483E0-4648-4634-82A8-43D001300DA0}" type="presOf" srcId="{0BA272A3-8F4C-4A58-9EDE-4FE196FE8B74}" destId="{570CD753-869F-4E0B-B169-B4CAA32ACE44}" srcOrd="0" destOrd="0" presId="urn:microsoft.com/office/officeart/2005/8/layout/hList7"/>
    <dgm:cxn modelId="{03F06FE1-00C6-4BD9-B392-DEAAC4A55508}" type="presOf" srcId="{6C231277-D096-4A36-B676-2C3C25B3E8F7}" destId="{8832B5C4-43F6-458E-9CB6-AEBD2955C4F1}" srcOrd="1" destOrd="0" presId="urn:microsoft.com/office/officeart/2005/8/layout/hList7"/>
    <dgm:cxn modelId="{F9085EE7-C899-4971-B70F-39197006495B}" type="presOf" srcId="{6C231277-D096-4A36-B676-2C3C25B3E8F7}" destId="{0E6770B8-8491-4865-B423-1A7BBAF45EC0}" srcOrd="0" destOrd="0" presId="urn:microsoft.com/office/officeart/2005/8/layout/hList7"/>
    <dgm:cxn modelId="{569C04F2-146D-4693-8249-0FAED3B9D0B5}" type="presOf" srcId="{34FB4C3B-6A69-402F-B095-17B812094537}" destId="{DD9C8A6D-9DAC-4679-8E65-36C7D8813AB3}" srcOrd="0" destOrd="0" presId="urn:microsoft.com/office/officeart/2005/8/layout/hList7"/>
    <dgm:cxn modelId="{01EB6CF2-2E47-44EF-9E38-BB2EB21E0A7E}" type="presOf" srcId="{0BA272A3-8F4C-4A58-9EDE-4FE196FE8B74}" destId="{146B29B9-CAF8-4F4D-AD7A-2192479454DE}" srcOrd="1" destOrd="0" presId="urn:microsoft.com/office/officeart/2005/8/layout/hList7"/>
    <dgm:cxn modelId="{4869DDF9-BA7A-491A-8AAA-5E8B335ACCD0}" type="presOf" srcId="{022848AB-2087-44B8-87D9-C51AE1725CA0}" destId="{2CE6EC2C-4863-4425-A41B-334143FF76DB}" srcOrd="1" destOrd="0" presId="urn:microsoft.com/office/officeart/2005/8/layout/hList7"/>
    <dgm:cxn modelId="{7C19C493-77A4-4E29-BE45-AC1C46FCE1C6}" type="presParOf" srcId="{20F2B2DC-AA0E-47FF-BC8B-36CBA2040308}" destId="{0F15B703-C4B3-4800-B64B-CF1FCDC024C1}" srcOrd="0" destOrd="0" presId="urn:microsoft.com/office/officeart/2005/8/layout/hList7"/>
    <dgm:cxn modelId="{13785CF9-1756-4A09-A14C-B717FD485873}" type="presParOf" srcId="{20F2B2DC-AA0E-47FF-BC8B-36CBA2040308}" destId="{C557D013-ADE6-49D7-A1BB-41911DD2056C}" srcOrd="1" destOrd="0" presId="urn:microsoft.com/office/officeart/2005/8/layout/hList7"/>
    <dgm:cxn modelId="{0CC3D71B-903D-4872-9B8B-A6787CAB28FE}" type="presParOf" srcId="{C557D013-ADE6-49D7-A1BB-41911DD2056C}" destId="{5F95B6D3-B65F-436F-9343-B048099AEF0F}" srcOrd="0" destOrd="0" presId="urn:microsoft.com/office/officeart/2005/8/layout/hList7"/>
    <dgm:cxn modelId="{943E8BDF-B181-4F90-8B16-58185FB74F46}" type="presParOf" srcId="{5F95B6D3-B65F-436F-9343-B048099AEF0F}" destId="{570CD753-869F-4E0B-B169-B4CAA32ACE44}" srcOrd="0" destOrd="0" presId="urn:microsoft.com/office/officeart/2005/8/layout/hList7"/>
    <dgm:cxn modelId="{2870D6FD-260F-458C-A0B0-9E60A923A202}" type="presParOf" srcId="{5F95B6D3-B65F-436F-9343-B048099AEF0F}" destId="{146B29B9-CAF8-4F4D-AD7A-2192479454DE}" srcOrd="1" destOrd="0" presId="urn:microsoft.com/office/officeart/2005/8/layout/hList7"/>
    <dgm:cxn modelId="{C6BA2457-0E4C-4A3C-8334-D1718A4BFFA2}" type="presParOf" srcId="{5F95B6D3-B65F-436F-9343-B048099AEF0F}" destId="{AE53EB2B-0DD4-4C7B-B836-101F48EAD95D}" srcOrd="2" destOrd="0" presId="urn:microsoft.com/office/officeart/2005/8/layout/hList7"/>
    <dgm:cxn modelId="{7B005CBE-7042-4FAA-A3A2-D1DC8928B8BA}" type="presParOf" srcId="{5F95B6D3-B65F-436F-9343-B048099AEF0F}" destId="{A202BE72-3D6A-4532-B71A-3EDFA3EA0761}" srcOrd="3" destOrd="0" presId="urn:microsoft.com/office/officeart/2005/8/layout/hList7"/>
    <dgm:cxn modelId="{DC81427B-5A65-4078-BDB4-CD855DA3A030}" type="presParOf" srcId="{C557D013-ADE6-49D7-A1BB-41911DD2056C}" destId="{DD9C8A6D-9DAC-4679-8E65-36C7D8813AB3}" srcOrd="1" destOrd="0" presId="urn:microsoft.com/office/officeart/2005/8/layout/hList7"/>
    <dgm:cxn modelId="{5224EFCC-838D-448A-8D6E-5C661063C9AF}" type="presParOf" srcId="{C557D013-ADE6-49D7-A1BB-41911DD2056C}" destId="{27E699E6-4618-499C-ABFE-B1C472A6AD48}" srcOrd="2" destOrd="0" presId="urn:microsoft.com/office/officeart/2005/8/layout/hList7"/>
    <dgm:cxn modelId="{A50BFF16-F570-419E-9712-266873A37EE4}" type="presParOf" srcId="{27E699E6-4618-499C-ABFE-B1C472A6AD48}" destId="{DBF0BB1D-8930-46F3-A4EC-A35540D7C8AD}" srcOrd="0" destOrd="0" presId="urn:microsoft.com/office/officeart/2005/8/layout/hList7"/>
    <dgm:cxn modelId="{46BF8073-228B-4F8E-9B65-38F2AD9726DF}" type="presParOf" srcId="{27E699E6-4618-499C-ABFE-B1C472A6AD48}" destId="{2CE6EC2C-4863-4425-A41B-334143FF76DB}" srcOrd="1" destOrd="0" presId="urn:microsoft.com/office/officeart/2005/8/layout/hList7"/>
    <dgm:cxn modelId="{89F89255-96CB-437D-A37B-1F1B29C58023}" type="presParOf" srcId="{27E699E6-4618-499C-ABFE-B1C472A6AD48}" destId="{67E05BC7-8B09-4403-B607-3FE565034220}" srcOrd="2" destOrd="0" presId="urn:microsoft.com/office/officeart/2005/8/layout/hList7"/>
    <dgm:cxn modelId="{EAC035A0-D3A2-4CDA-8110-6534166F5368}" type="presParOf" srcId="{27E699E6-4618-499C-ABFE-B1C472A6AD48}" destId="{7612556D-5433-414A-A66D-29F1FD7F8536}" srcOrd="3" destOrd="0" presId="urn:microsoft.com/office/officeart/2005/8/layout/hList7"/>
    <dgm:cxn modelId="{BFA12114-75E8-4BCF-8A15-F82689395184}" type="presParOf" srcId="{C557D013-ADE6-49D7-A1BB-41911DD2056C}" destId="{BA82685D-D3F8-4FE1-BEBC-C0C7E70C7BD8}" srcOrd="3" destOrd="0" presId="urn:microsoft.com/office/officeart/2005/8/layout/hList7"/>
    <dgm:cxn modelId="{1FA14285-B6C5-4EE6-968E-EC218FBD97BC}" type="presParOf" srcId="{C557D013-ADE6-49D7-A1BB-41911DD2056C}" destId="{D161AF6A-C889-4FCA-A5D4-52AF3D9D433A}" srcOrd="4" destOrd="0" presId="urn:microsoft.com/office/officeart/2005/8/layout/hList7"/>
    <dgm:cxn modelId="{CBD1405E-654D-43DF-9851-1E28FDE1A86C}" type="presParOf" srcId="{D161AF6A-C889-4FCA-A5D4-52AF3D9D433A}" destId="{0E6770B8-8491-4865-B423-1A7BBAF45EC0}" srcOrd="0" destOrd="0" presId="urn:microsoft.com/office/officeart/2005/8/layout/hList7"/>
    <dgm:cxn modelId="{DEBF648A-020B-478A-A5C8-1D20E5E30B16}" type="presParOf" srcId="{D161AF6A-C889-4FCA-A5D4-52AF3D9D433A}" destId="{8832B5C4-43F6-458E-9CB6-AEBD2955C4F1}" srcOrd="1" destOrd="0" presId="urn:microsoft.com/office/officeart/2005/8/layout/hList7"/>
    <dgm:cxn modelId="{D4F07FA9-F02E-4373-96F5-99B6EBC91978}" type="presParOf" srcId="{D161AF6A-C889-4FCA-A5D4-52AF3D9D433A}" destId="{0CFBCF50-A67F-4130-8A56-143C2953ECE3}" srcOrd="2" destOrd="0" presId="urn:microsoft.com/office/officeart/2005/8/layout/hList7"/>
    <dgm:cxn modelId="{133DA08D-97C7-4F1E-AAB4-9BA61B897F71}" type="presParOf" srcId="{D161AF6A-C889-4FCA-A5D4-52AF3D9D433A}" destId="{A32D9938-5D30-4DA9-B4C1-20C4491A901B}" srcOrd="3" destOrd="0" presId="urn:microsoft.com/office/officeart/2005/8/layout/hList7"/>
    <dgm:cxn modelId="{EE464350-5646-4A21-9931-487F11A410B6}" type="presParOf" srcId="{C557D013-ADE6-49D7-A1BB-41911DD2056C}" destId="{44DAFFEA-7323-4B33-BF5B-F24F683E1D2E}" srcOrd="5" destOrd="0" presId="urn:microsoft.com/office/officeart/2005/8/layout/hList7"/>
    <dgm:cxn modelId="{2A70DE0D-EA25-466B-94DE-7DEBADAD9E12}" type="presParOf" srcId="{C557D013-ADE6-49D7-A1BB-41911DD2056C}" destId="{7703DE2D-BBF0-4C2D-9D95-476FF2068F82}" srcOrd="6" destOrd="0" presId="urn:microsoft.com/office/officeart/2005/8/layout/hList7"/>
    <dgm:cxn modelId="{D7959C66-0A90-4DF8-A36F-7291FE815C8C}" type="presParOf" srcId="{7703DE2D-BBF0-4C2D-9D95-476FF2068F82}" destId="{2EBA0C37-A4E9-4206-951F-45F5AE89D6EE}" srcOrd="0" destOrd="0" presId="urn:microsoft.com/office/officeart/2005/8/layout/hList7"/>
    <dgm:cxn modelId="{D1B85E4D-9FA8-4856-BAB2-EBCF916ABB1C}" type="presParOf" srcId="{7703DE2D-BBF0-4C2D-9D95-476FF2068F82}" destId="{6B6B0B54-C5C0-4891-80A7-1F005CBB731F}" srcOrd="1" destOrd="0" presId="urn:microsoft.com/office/officeart/2005/8/layout/hList7"/>
    <dgm:cxn modelId="{893C6110-56FB-48BC-AFCF-E601DFD71576}" type="presParOf" srcId="{7703DE2D-BBF0-4C2D-9D95-476FF2068F82}" destId="{3A4BC7A7-F391-4324-8581-8B5AFE25FFED}" srcOrd="2" destOrd="0" presId="urn:microsoft.com/office/officeart/2005/8/layout/hList7"/>
    <dgm:cxn modelId="{DBFD308D-2972-4DC2-B606-A2BEF8F6507C}" type="presParOf" srcId="{7703DE2D-BBF0-4C2D-9D95-476FF2068F82}" destId="{B7311466-F85E-4D28-B52D-2B2679D074F8}" srcOrd="3" destOrd="0" presId="urn:microsoft.com/office/officeart/2005/8/layout/hList7"/>
  </dgm:cxnLst>
  <dgm:bg/>
  <dgm:whole/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BAF6783C-F0C5-4FA2-8A22-E825651106DD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6299DE57-F1CC-41B1-B9D6-88367E0CD2FF}">
      <dgm:prSet/>
      <dgm:spPr/>
      <dgm:t>
        <a:bodyPr/>
        <a:lstStyle/>
        <a:p>
          <a:r>
            <a:rPr lang="zh-CN"/>
            <a:t>基本教材</a:t>
          </a:r>
        </a:p>
      </dgm:t>
    </dgm:pt>
    <dgm:pt modelId="{E99CF283-ECC6-49D9-AC24-800F602A79F0}" cxnId="{C9CC9421-2B82-4A20-A29F-5E002C7000CA}" type="parTrans">
      <dgm:prSet/>
      <dgm:spPr/>
      <dgm:t>
        <a:bodyPr/>
        <a:lstStyle/>
        <a:p>
          <a:endParaRPr lang="zh-CN" altLang="en-US"/>
        </a:p>
      </dgm:t>
    </dgm:pt>
    <dgm:pt modelId="{EC2A433C-8678-4EF8-948E-FCA738E4EA2E}" cxnId="{C9CC9421-2B82-4A20-A29F-5E002C7000CA}" type="sibTrans">
      <dgm:prSet/>
      <dgm:spPr/>
      <dgm:t>
        <a:bodyPr/>
        <a:lstStyle/>
        <a:p>
          <a:endParaRPr lang="zh-CN" altLang="en-US"/>
        </a:p>
      </dgm:t>
    </dgm:pt>
    <dgm:pt modelId="{24CE05D8-6CE7-4848-A681-7AE4A27B3022}">
      <dgm:prSet/>
      <dgm:spPr/>
      <dgm:t>
        <a:bodyPr/>
        <a:lstStyle/>
        <a:p>
          <a:r>
            <a:rPr lang="en-US"/>
            <a:t>《</a:t>
          </a:r>
          <a:r>
            <a:rPr lang="zh-CN"/>
            <a:t>数字图像处理</a:t>
          </a:r>
          <a:r>
            <a:rPr lang="en-US"/>
            <a:t>》</a:t>
          </a:r>
          <a:r>
            <a:rPr lang="zh-CN"/>
            <a:t>（第二版），冈萨雷斯等，电子工业出版社，</a:t>
          </a:r>
          <a:r>
            <a:rPr lang="en-US"/>
            <a:t>2003</a:t>
          </a:r>
          <a:endParaRPr lang="zh-CN"/>
        </a:p>
      </dgm:t>
    </dgm:pt>
    <dgm:pt modelId="{1FAD66F9-F18F-4ED9-B39F-7E5514FEE27B}" cxnId="{21B61351-8DC8-418E-9B3C-1BFA6B343CAD}" type="parTrans">
      <dgm:prSet/>
      <dgm:spPr/>
      <dgm:t>
        <a:bodyPr/>
        <a:lstStyle/>
        <a:p>
          <a:endParaRPr lang="zh-CN" altLang="en-US"/>
        </a:p>
      </dgm:t>
    </dgm:pt>
    <dgm:pt modelId="{6EB1118A-B65A-4DCD-A852-CA156B4A7E82}" cxnId="{21B61351-8DC8-418E-9B3C-1BFA6B343CAD}" type="sibTrans">
      <dgm:prSet/>
      <dgm:spPr/>
      <dgm:t>
        <a:bodyPr/>
        <a:lstStyle/>
        <a:p>
          <a:endParaRPr lang="zh-CN" altLang="en-US"/>
        </a:p>
      </dgm:t>
    </dgm:pt>
    <dgm:pt modelId="{0BE94E6E-032D-4B46-8A25-71D1B94831EB}">
      <dgm:prSet/>
      <dgm:spPr/>
      <dgm:t>
        <a:bodyPr/>
        <a:lstStyle/>
        <a:p>
          <a:r>
            <a:rPr lang="zh-CN"/>
            <a:t>其他参考</a:t>
          </a:r>
        </a:p>
      </dgm:t>
    </dgm:pt>
    <dgm:pt modelId="{C467FED5-CABB-477F-9AAD-9D44795CA423}" cxnId="{6CFD7748-3EAB-401C-BE37-33A500D120CF}" type="parTrans">
      <dgm:prSet/>
      <dgm:spPr/>
      <dgm:t>
        <a:bodyPr/>
        <a:lstStyle/>
        <a:p>
          <a:endParaRPr lang="zh-CN" altLang="en-US"/>
        </a:p>
      </dgm:t>
    </dgm:pt>
    <dgm:pt modelId="{E920E964-9391-4348-A3BC-58AF4B4ECC8F}" cxnId="{6CFD7748-3EAB-401C-BE37-33A500D120CF}" type="sibTrans">
      <dgm:prSet/>
      <dgm:spPr/>
      <dgm:t>
        <a:bodyPr/>
        <a:lstStyle/>
        <a:p>
          <a:endParaRPr lang="zh-CN" altLang="en-US"/>
        </a:p>
      </dgm:t>
    </dgm:pt>
    <dgm:pt modelId="{A11EB8BB-DB2E-4042-8C62-FE38ACC2795B}">
      <dgm:prSet/>
      <dgm:spPr/>
      <dgm:t>
        <a:bodyPr/>
        <a:lstStyle/>
        <a:p>
          <a:r>
            <a:rPr lang="en-US"/>
            <a:t>《</a:t>
          </a:r>
          <a:r>
            <a:rPr lang="zh-CN"/>
            <a:t>数字图像处理</a:t>
          </a:r>
          <a:r>
            <a:rPr lang="en-US"/>
            <a:t>》</a:t>
          </a:r>
          <a:r>
            <a:rPr lang="zh-CN"/>
            <a:t>（</a:t>
          </a:r>
          <a:r>
            <a:rPr lang="en-US"/>
            <a:t>MATLAB</a:t>
          </a:r>
          <a:r>
            <a:rPr lang="zh-CN"/>
            <a:t>版），冈萨雷斯等，电子工业出版社，</a:t>
          </a:r>
          <a:r>
            <a:rPr lang="en-US"/>
            <a:t>2005</a:t>
          </a:r>
          <a:endParaRPr lang="zh-CN"/>
        </a:p>
      </dgm:t>
    </dgm:pt>
    <dgm:pt modelId="{15982461-2DDF-4A6F-B88B-0D997867852E}" cxnId="{5C68A748-436C-4662-8093-1470308CBB92}" type="parTrans">
      <dgm:prSet/>
      <dgm:spPr/>
      <dgm:t>
        <a:bodyPr/>
        <a:lstStyle/>
        <a:p>
          <a:endParaRPr lang="zh-CN" altLang="en-US"/>
        </a:p>
      </dgm:t>
    </dgm:pt>
    <dgm:pt modelId="{34E4BD98-2597-4871-AA87-2D98AEB5CD2C}" cxnId="{5C68A748-436C-4662-8093-1470308CBB92}" type="sibTrans">
      <dgm:prSet/>
      <dgm:spPr/>
      <dgm:t>
        <a:bodyPr/>
        <a:lstStyle/>
        <a:p>
          <a:endParaRPr lang="zh-CN" altLang="en-US"/>
        </a:p>
      </dgm:t>
    </dgm:pt>
    <dgm:pt modelId="{4A99B060-8D6C-48E6-A30F-C1760924578A}">
      <dgm:prSet/>
      <dgm:spPr/>
      <dgm:t>
        <a:bodyPr/>
        <a:lstStyle/>
        <a:p>
          <a:r>
            <a:rPr lang="en-US"/>
            <a:t>《</a:t>
          </a:r>
          <a:r>
            <a:rPr lang="zh-CN"/>
            <a:t>图像处理技术手册</a:t>
          </a:r>
          <a:r>
            <a:rPr lang="en-US"/>
            <a:t>》, (</a:t>
          </a:r>
          <a:r>
            <a:rPr lang="zh-CN"/>
            <a:t>日</a:t>
          </a:r>
          <a:r>
            <a:rPr lang="en-US"/>
            <a:t>)</a:t>
          </a:r>
          <a:r>
            <a:rPr lang="zh-CN"/>
            <a:t>高木干雄</a:t>
          </a:r>
          <a:r>
            <a:rPr lang="en-US"/>
            <a:t>,</a:t>
          </a:r>
          <a:r>
            <a:rPr lang="zh-CN"/>
            <a:t>下田阳久 主编，孙卫东等译，科学出版社，</a:t>
          </a:r>
          <a:r>
            <a:rPr lang="en-US"/>
            <a:t>2007 </a:t>
          </a:r>
          <a:endParaRPr lang="zh-CN"/>
        </a:p>
      </dgm:t>
    </dgm:pt>
    <dgm:pt modelId="{DA81EC86-1E8A-4380-976E-AFDFB8811EFB}" cxnId="{B779F3D1-A767-49C8-AADD-4BA3043B5B11}" type="parTrans">
      <dgm:prSet/>
      <dgm:spPr/>
      <dgm:t>
        <a:bodyPr/>
        <a:lstStyle/>
        <a:p>
          <a:endParaRPr lang="zh-CN" altLang="en-US"/>
        </a:p>
      </dgm:t>
    </dgm:pt>
    <dgm:pt modelId="{7EA9DF57-66A1-45F0-9981-439C9DA1D354}" cxnId="{B779F3D1-A767-49C8-AADD-4BA3043B5B11}" type="sibTrans">
      <dgm:prSet/>
      <dgm:spPr/>
      <dgm:t>
        <a:bodyPr/>
        <a:lstStyle/>
        <a:p>
          <a:endParaRPr lang="zh-CN" altLang="en-US"/>
        </a:p>
      </dgm:t>
    </dgm:pt>
    <dgm:pt modelId="{6AC6B99E-4A95-4905-82D2-105146A7E984}" type="pres">
      <dgm:prSet presAssocID="{BAF6783C-F0C5-4FA2-8A22-E825651106DD}" presName="linear" presStyleCnt="0">
        <dgm:presLayoutVars>
          <dgm:animLvl val="lvl"/>
          <dgm:resizeHandles val="exact"/>
        </dgm:presLayoutVars>
      </dgm:prSet>
      <dgm:spPr/>
    </dgm:pt>
    <dgm:pt modelId="{306D9582-3A06-4A70-AF4F-03234E76561E}" type="pres">
      <dgm:prSet presAssocID="{6299DE57-F1CC-41B1-B9D6-88367E0CD2FF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D972850D-BF84-4336-ADF3-CF3787778F91}" type="pres">
      <dgm:prSet presAssocID="{6299DE57-F1CC-41B1-B9D6-88367E0CD2FF}" presName="childText" presStyleLbl="revTx" presStyleIdx="0" presStyleCnt="2">
        <dgm:presLayoutVars>
          <dgm:bulletEnabled val="1"/>
        </dgm:presLayoutVars>
      </dgm:prSet>
      <dgm:spPr/>
    </dgm:pt>
    <dgm:pt modelId="{5398926B-342B-4F1E-8530-E6E268C1326B}" type="pres">
      <dgm:prSet presAssocID="{0BE94E6E-032D-4B46-8A25-71D1B94831EB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3C5CE7A5-AD79-4981-9F68-254915D1D453}" type="pres">
      <dgm:prSet presAssocID="{0BE94E6E-032D-4B46-8A25-71D1B94831EB}" presName="childText" presStyleLbl="revTx" presStyleIdx="1" presStyleCnt="2">
        <dgm:presLayoutVars>
          <dgm:bulletEnabled val="1"/>
        </dgm:presLayoutVars>
      </dgm:prSet>
      <dgm:spPr/>
    </dgm:pt>
  </dgm:ptLst>
  <dgm:cxnLst>
    <dgm:cxn modelId="{29F1E218-CFA0-4C8A-8007-DD6C25E60F0C}" type="presOf" srcId="{6299DE57-F1CC-41B1-B9D6-88367E0CD2FF}" destId="{306D9582-3A06-4A70-AF4F-03234E76561E}" srcOrd="0" destOrd="0" presId="urn:microsoft.com/office/officeart/2005/8/layout/vList2"/>
    <dgm:cxn modelId="{C9CC9421-2B82-4A20-A29F-5E002C7000CA}" srcId="{BAF6783C-F0C5-4FA2-8A22-E825651106DD}" destId="{6299DE57-F1CC-41B1-B9D6-88367E0CD2FF}" srcOrd="0" destOrd="0" parTransId="{E99CF283-ECC6-49D9-AC24-800F602A79F0}" sibTransId="{EC2A433C-8678-4EF8-948E-FCA738E4EA2E}"/>
    <dgm:cxn modelId="{6CFD7748-3EAB-401C-BE37-33A500D120CF}" srcId="{BAF6783C-F0C5-4FA2-8A22-E825651106DD}" destId="{0BE94E6E-032D-4B46-8A25-71D1B94831EB}" srcOrd="1" destOrd="0" parTransId="{C467FED5-CABB-477F-9AAD-9D44795CA423}" sibTransId="{E920E964-9391-4348-A3BC-58AF4B4ECC8F}"/>
    <dgm:cxn modelId="{5C68A748-436C-4662-8093-1470308CBB92}" srcId="{0BE94E6E-032D-4B46-8A25-71D1B94831EB}" destId="{A11EB8BB-DB2E-4042-8C62-FE38ACC2795B}" srcOrd="0" destOrd="0" parTransId="{15982461-2DDF-4A6F-B88B-0D997867852E}" sibTransId="{34E4BD98-2597-4871-AA87-2D98AEB5CD2C}"/>
    <dgm:cxn modelId="{21B61351-8DC8-418E-9B3C-1BFA6B343CAD}" srcId="{6299DE57-F1CC-41B1-B9D6-88367E0CD2FF}" destId="{24CE05D8-6CE7-4848-A681-7AE4A27B3022}" srcOrd="0" destOrd="0" parTransId="{1FAD66F9-F18F-4ED9-B39F-7E5514FEE27B}" sibTransId="{6EB1118A-B65A-4DCD-A852-CA156B4A7E82}"/>
    <dgm:cxn modelId="{4C11F68B-A64E-46C8-94A5-2796DE19FB63}" type="presOf" srcId="{0BE94E6E-032D-4B46-8A25-71D1B94831EB}" destId="{5398926B-342B-4F1E-8530-E6E268C1326B}" srcOrd="0" destOrd="0" presId="urn:microsoft.com/office/officeart/2005/8/layout/vList2"/>
    <dgm:cxn modelId="{B779F3D1-A767-49C8-AADD-4BA3043B5B11}" srcId="{0BE94E6E-032D-4B46-8A25-71D1B94831EB}" destId="{4A99B060-8D6C-48E6-A30F-C1760924578A}" srcOrd="1" destOrd="0" parTransId="{DA81EC86-1E8A-4380-976E-AFDFB8811EFB}" sibTransId="{7EA9DF57-66A1-45F0-9981-439C9DA1D354}"/>
    <dgm:cxn modelId="{B4694BD7-3B26-46A5-A241-C4454637C614}" type="presOf" srcId="{A11EB8BB-DB2E-4042-8C62-FE38ACC2795B}" destId="{3C5CE7A5-AD79-4981-9F68-254915D1D453}" srcOrd="0" destOrd="0" presId="urn:microsoft.com/office/officeart/2005/8/layout/vList2"/>
    <dgm:cxn modelId="{2FD3F0DF-8FC8-4B28-91C8-211A465EB7D1}" type="presOf" srcId="{BAF6783C-F0C5-4FA2-8A22-E825651106DD}" destId="{6AC6B99E-4A95-4905-82D2-105146A7E984}" srcOrd="0" destOrd="0" presId="urn:microsoft.com/office/officeart/2005/8/layout/vList2"/>
    <dgm:cxn modelId="{9ADF98E9-0CA0-4C62-B986-C851AEF1D7C1}" type="presOf" srcId="{4A99B060-8D6C-48E6-A30F-C1760924578A}" destId="{3C5CE7A5-AD79-4981-9F68-254915D1D453}" srcOrd="0" destOrd="1" presId="urn:microsoft.com/office/officeart/2005/8/layout/vList2"/>
    <dgm:cxn modelId="{A03206FA-C419-4BA5-9C50-6B8DBFB1F765}" type="presOf" srcId="{24CE05D8-6CE7-4848-A681-7AE4A27B3022}" destId="{D972850D-BF84-4336-ADF3-CF3787778F91}" srcOrd="0" destOrd="0" presId="urn:microsoft.com/office/officeart/2005/8/layout/vList2"/>
    <dgm:cxn modelId="{7D077349-CC7A-44A6-9753-C6D390F3D679}" type="presParOf" srcId="{6AC6B99E-4A95-4905-82D2-105146A7E984}" destId="{306D9582-3A06-4A70-AF4F-03234E76561E}" srcOrd="0" destOrd="0" presId="urn:microsoft.com/office/officeart/2005/8/layout/vList2"/>
    <dgm:cxn modelId="{F5B3FA98-4337-4796-8B99-FA05C2AA4C65}" type="presParOf" srcId="{6AC6B99E-4A95-4905-82D2-105146A7E984}" destId="{D972850D-BF84-4336-ADF3-CF3787778F91}" srcOrd="1" destOrd="0" presId="urn:microsoft.com/office/officeart/2005/8/layout/vList2"/>
    <dgm:cxn modelId="{6AC953F1-D4C0-458B-9685-3280B1BFA89F}" type="presParOf" srcId="{6AC6B99E-4A95-4905-82D2-105146A7E984}" destId="{5398926B-342B-4F1E-8530-E6E268C1326B}" srcOrd="2" destOrd="0" presId="urn:microsoft.com/office/officeart/2005/8/layout/vList2"/>
    <dgm:cxn modelId="{EB2A1964-A4E0-41FB-8ADC-3F080EF530A5}" type="presParOf" srcId="{6AC6B99E-4A95-4905-82D2-105146A7E984}" destId="{3C5CE7A5-AD79-4981-9F68-254915D1D453}" srcOrd="3" destOrd="0" presId="urn:microsoft.com/office/officeart/2005/8/layout/vList2"/>
  </dgm:cxnLst>
  <dgm:bg/>
  <dgm:whole/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6086C5EA-C25A-4968-B436-066544D50BF5}" type="doc">
      <dgm:prSet loTypeId="urn:microsoft.com/office/officeart/2005/8/layout/hList7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0BA272A3-8F4C-4A58-9EDE-4FE196FE8B74}">
      <dgm:prSet/>
      <dgm:spPr/>
      <dgm:t>
        <a:bodyPr/>
        <a:lstStyle/>
        <a:p>
          <a:r>
            <a:rPr lang="zh-CN" dirty="0">
              <a:solidFill>
                <a:schemeClr val="accent2">
                  <a:lumMod val="60000"/>
                  <a:lumOff val="40000"/>
                </a:schemeClr>
              </a:solidFill>
            </a:rPr>
            <a:t>自我介绍</a:t>
          </a:r>
        </a:p>
      </dgm:t>
    </dgm:pt>
    <dgm:pt modelId="{4113812C-69A6-4CAE-A60F-BFA31CCD13C1}" cxnId="{473AA765-2B1C-4EEB-8547-7C1A6E644FB2}" type="parTrans">
      <dgm:prSet/>
      <dgm:spPr/>
      <dgm:t>
        <a:bodyPr/>
        <a:lstStyle/>
        <a:p>
          <a:endParaRPr lang="zh-CN" altLang="en-US"/>
        </a:p>
      </dgm:t>
    </dgm:pt>
    <dgm:pt modelId="{34FB4C3B-6A69-402F-B095-17B812094537}" cxnId="{473AA765-2B1C-4EEB-8547-7C1A6E644FB2}" type="sibTrans">
      <dgm:prSet/>
      <dgm:spPr/>
      <dgm:t>
        <a:bodyPr/>
        <a:lstStyle/>
        <a:p>
          <a:endParaRPr lang="zh-CN" altLang="en-US"/>
        </a:p>
      </dgm:t>
    </dgm:pt>
    <dgm:pt modelId="{022848AB-2087-44B8-87D9-C51AE1725CA0}">
      <dgm:prSet/>
      <dgm:spPr/>
      <dgm:t>
        <a:bodyPr/>
        <a:lstStyle/>
        <a:p>
          <a:r>
            <a:rPr lang="zh-CN" dirty="0">
              <a:solidFill>
                <a:schemeClr val="accent2">
                  <a:lumMod val="60000"/>
                  <a:lumOff val="40000"/>
                </a:schemeClr>
              </a:solidFill>
            </a:rPr>
            <a:t>成绩统计</a:t>
          </a:r>
        </a:p>
      </dgm:t>
    </dgm:pt>
    <dgm:pt modelId="{E9440E9C-E5C1-4E8A-8A53-65936DB6C0F2}" cxnId="{D1F6E7C1-C15D-47B7-9809-CDA3E1090EF8}" type="parTrans">
      <dgm:prSet/>
      <dgm:spPr/>
      <dgm:t>
        <a:bodyPr/>
        <a:lstStyle/>
        <a:p>
          <a:endParaRPr lang="zh-CN" altLang="en-US"/>
        </a:p>
      </dgm:t>
    </dgm:pt>
    <dgm:pt modelId="{D08804EC-69F5-40A2-8FA4-AA402F1FEFF3}" cxnId="{D1F6E7C1-C15D-47B7-9809-CDA3E1090EF8}" type="sibTrans">
      <dgm:prSet/>
      <dgm:spPr/>
      <dgm:t>
        <a:bodyPr/>
        <a:lstStyle/>
        <a:p>
          <a:endParaRPr lang="zh-CN" altLang="en-US"/>
        </a:p>
      </dgm:t>
    </dgm:pt>
    <dgm:pt modelId="{6C231277-D096-4A36-B676-2C3C25B3E8F7}">
      <dgm:prSet/>
      <dgm:spPr/>
      <dgm:t>
        <a:bodyPr/>
        <a:lstStyle/>
        <a:p>
          <a:r>
            <a:rPr lang="zh-CN" dirty="0">
              <a:solidFill>
                <a:schemeClr val="accent2">
                  <a:lumMod val="60000"/>
                  <a:lumOff val="40000"/>
                </a:schemeClr>
              </a:solidFill>
            </a:rPr>
            <a:t>推荐书目</a:t>
          </a:r>
        </a:p>
      </dgm:t>
    </dgm:pt>
    <dgm:pt modelId="{EB84736E-C8DE-4C43-AF46-6972067265DB}" cxnId="{4D0D8F26-33D4-4272-AA25-D6CBFD78E7DA}" type="parTrans">
      <dgm:prSet/>
      <dgm:spPr/>
      <dgm:t>
        <a:bodyPr/>
        <a:lstStyle/>
        <a:p>
          <a:endParaRPr lang="zh-CN" altLang="en-US"/>
        </a:p>
      </dgm:t>
    </dgm:pt>
    <dgm:pt modelId="{A107B5BD-071B-4014-9E36-8EB167E4A625}" cxnId="{4D0D8F26-33D4-4272-AA25-D6CBFD78E7DA}" type="sibTrans">
      <dgm:prSet/>
      <dgm:spPr/>
      <dgm:t>
        <a:bodyPr/>
        <a:lstStyle/>
        <a:p>
          <a:endParaRPr lang="zh-CN" altLang="en-US"/>
        </a:p>
      </dgm:t>
    </dgm:pt>
    <dgm:pt modelId="{0082FE9B-83D6-4FB0-AAE5-38D0CEF0F67B}">
      <dgm:prSet/>
      <dgm:spPr/>
      <dgm:t>
        <a:bodyPr/>
        <a:lstStyle/>
        <a:p>
          <a:r>
            <a:rPr lang="zh-CN" dirty="0">
              <a:solidFill>
                <a:schemeClr val="bg1"/>
              </a:solidFill>
            </a:rPr>
            <a:t>课程安排</a:t>
          </a:r>
        </a:p>
      </dgm:t>
    </dgm:pt>
    <dgm:pt modelId="{2DE9DFB2-E99A-4692-8194-FED6DB3411E6}" cxnId="{1712B43A-234D-4A2B-A6DD-F7CDD02B8E83}" type="parTrans">
      <dgm:prSet/>
      <dgm:spPr/>
      <dgm:t>
        <a:bodyPr/>
        <a:lstStyle/>
        <a:p>
          <a:endParaRPr lang="zh-CN" altLang="en-US"/>
        </a:p>
      </dgm:t>
    </dgm:pt>
    <dgm:pt modelId="{E5B6E955-EEC0-4773-B53B-409FD74E3F70}" cxnId="{1712B43A-234D-4A2B-A6DD-F7CDD02B8E83}" type="sibTrans">
      <dgm:prSet/>
      <dgm:spPr/>
      <dgm:t>
        <a:bodyPr/>
        <a:lstStyle/>
        <a:p>
          <a:endParaRPr lang="zh-CN" altLang="en-US"/>
        </a:p>
      </dgm:t>
    </dgm:pt>
    <dgm:pt modelId="{20F2B2DC-AA0E-47FF-BC8B-36CBA2040308}" type="pres">
      <dgm:prSet presAssocID="{6086C5EA-C25A-4968-B436-066544D50BF5}" presName="Name0" presStyleCnt="0">
        <dgm:presLayoutVars>
          <dgm:dir/>
          <dgm:resizeHandles val="exact"/>
        </dgm:presLayoutVars>
      </dgm:prSet>
      <dgm:spPr/>
    </dgm:pt>
    <dgm:pt modelId="{0F15B703-C4B3-4800-B64B-CF1FCDC024C1}" type="pres">
      <dgm:prSet presAssocID="{6086C5EA-C25A-4968-B436-066544D50BF5}" presName="fgShape" presStyleLbl="fgShp" presStyleIdx="0" presStyleCnt="1"/>
      <dgm:spPr/>
    </dgm:pt>
    <dgm:pt modelId="{C557D013-ADE6-49D7-A1BB-41911DD2056C}" type="pres">
      <dgm:prSet presAssocID="{6086C5EA-C25A-4968-B436-066544D50BF5}" presName="linComp" presStyleCnt="0"/>
      <dgm:spPr/>
    </dgm:pt>
    <dgm:pt modelId="{5F95B6D3-B65F-436F-9343-B048099AEF0F}" type="pres">
      <dgm:prSet presAssocID="{0BA272A3-8F4C-4A58-9EDE-4FE196FE8B74}" presName="compNode" presStyleCnt="0"/>
      <dgm:spPr/>
    </dgm:pt>
    <dgm:pt modelId="{570CD753-869F-4E0B-B169-B4CAA32ACE44}" type="pres">
      <dgm:prSet presAssocID="{0BA272A3-8F4C-4A58-9EDE-4FE196FE8B74}" presName="bkgdShape" presStyleLbl="node1" presStyleIdx="0" presStyleCnt="4"/>
      <dgm:spPr/>
    </dgm:pt>
    <dgm:pt modelId="{146B29B9-CAF8-4F4D-AD7A-2192479454DE}" type="pres">
      <dgm:prSet presAssocID="{0BA272A3-8F4C-4A58-9EDE-4FE196FE8B74}" presName="nodeTx" presStyleLbl="node1" presStyleIdx="0" presStyleCnt="4">
        <dgm:presLayoutVars>
          <dgm:bulletEnabled val="1"/>
        </dgm:presLayoutVars>
      </dgm:prSet>
      <dgm:spPr/>
    </dgm:pt>
    <dgm:pt modelId="{AE53EB2B-0DD4-4C7B-B836-101F48EAD95D}" type="pres">
      <dgm:prSet presAssocID="{0BA272A3-8F4C-4A58-9EDE-4FE196FE8B74}" presName="invisiNode" presStyleLbl="node1" presStyleIdx="0" presStyleCnt="4"/>
      <dgm:spPr/>
    </dgm:pt>
    <dgm:pt modelId="{A202BE72-3D6A-4532-B71A-3EDFA3EA0761}" type="pres">
      <dgm:prSet presAssocID="{0BA272A3-8F4C-4A58-9EDE-4FE196FE8B74}" presName="imagNode" presStyleLbl="fgImgPlace1" presStyleIdx="0" presStyleCnt="4"/>
      <dgm:spPr/>
    </dgm:pt>
    <dgm:pt modelId="{DD9C8A6D-9DAC-4679-8E65-36C7D8813AB3}" type="pres">
      <dgm:prSet presAssocID="{34FB4C3B-6A69-402F-B095-17B812094537}" presName="sibTrans" presStyleLbl="sibTrans2D1" presStyleIdx="0" presStyleCnt="0"/>
      <dgm:spPr/>
    </dgm:pt>
    <dgm:pt modelId="{27E699E6-4618-499C-ABFE-B1C472A6AD48}" type="pres">
      <dgm:prSet presAssocID="{022848AB-2087-44B8-87D9-C51AE1725CA0}" presName="compNode" presStyleCnt="0"/>
      <dgm:spPr/>
    </dgm:pt>
    <dgm:pt modelId="{DBF0BB1D-8930-46F3-A4EC-A35540D7C8AD}" type="pres">
      <dgm:prSet presAssocID="{022848AB-2087-44B8-87D9-C51AE1725CA0}" presName="bkgdShape" presStyleLbl="node1" presStyleIdx="1" presStyleCnt="4"/>
      <dgm:spPr/>
    </dgm:pt>
    <dgm:pt modelId="{2CE6EC2C-4863-4425-A41B-334143FF76DB}" type="pres">
      <dgm:prSet presAssocID="{022848AB-2087-44B8-87D9-C51AE1725CA0}" presName="nodeTx" presStyleLbl="node1" presStyleIdx="1" presStyleCnt="4">
        <dgm:presLayoutVars>
          <dgm:bulletEnabled val="1"/>
        </dgm:presLayoutVars>
      </dgm:prSet>
      <dgm:spPr/>
    </dgm:pt>
    <dgm:pt modelId="{67E05BC7-8B09-4403-B607-3FE565034220}" type="pres">
      <dgm:prSet presAssocID="{022848AB-2087-44B8-87D9-C51AE1725CA0}" presName="invisiNode" presStyleLbl="node1" presStyleIdx="1" presStyleCnt="4"/>
      <dgm:spPr/>
    </dgm:pt>
    <dgm:pt modelId="{7612556D-5433-414A-A66D-29F1FD7F8536}" type="pres">
      <dgm:prSet presAssocID="{022848AB-2087-44B8-87D9-C51AE1725CA0}" presName="imagNode" presStyleLbl="fgImgPlace1" presStyleIdx="1" presStyleCnt="4"/>
      <dgm:spPr/>
    </dgm:pt>
    <dgm:pt modelId="{BA82685D-D3F8-4FE1-BEBC-C0C7E70C7BD8}" type="pres">
      <dgm:prSet presAssocID="{D08804EC-69F5-40A2-8FA4-AA402F1FEFF3}" presName="sibTrans" presStyleLbl="sibTrans2D1" presStyleIdx="0" presStyleCnt="0"/>
      <dgm:spPr/>
    </dgm:pt>
    <dgm:pt modelId="{D161AF6A-C889-4FCA-A5D4-52AF3D9D433A}" type="pres">
      <dgm:prSet presAssocID="{6C231277-D096-4A36-B676-2C3C25B3E8F7}" presName="compNode" presStyleCnt="0"/>
      <dgm:spPr/>
    </dgm:pt>
    <dgm:pt modelId="{0E6770B8-8491-4865-B423-1A7BBAF45EC0}" type="pres">
      <dgm:prSet presAssocID="{6C231277-D096-4A36-B676-2C3C25B3E8F7}" presName="bkgdShape" presStyleLbl="node1" presStyleIdx="2" presStyleCnt="4"/>
      <dgm:spPr/>
    </dgm:pt>
    <dgm:pt modelId="{8832B5C4-43F6-458E-9CB6-AEBD2955C4F1}" type="pres">
      <dgm:prSet presAssocID="{6C231277-D096-4A36-B676-2C3C25B3E8F7}" presName="nodeTx" presStyleLbl="node1" presStyleIdx="2" presStyleCnt="4">
        <dgm:presLayoutVars>
          <dgm:bulletEnabled val="1"/>
        </dgm:presLayoutVars>
      </dgm:prSet>
      <dgm:spPr/>
    </dgm:pt>
    <dgm:pt modelId="{0CFBCF50-A67F-4130-8A56-143C2953ECE3}" type="pres">
      <dgm:prSet presAssocID="{6C231277-D096-4A36-B676-2C3C25B3E8F7}" presName="invisiNode" presStyleLbl="node1" presStyleIdx="2" presStyleCnt="4"/>
      <dgm:spPr/>
    </dgm:pt>
    <dgm:pt modelId="{A32D9938-5D30-4DA9-B4C1-20C4491A901B}" type="pres">
      <dgm:prSet presAssocID="{6C231277-D096-4A36-B676-2C3C25B3E8F7}" presName="imagNode" presStyleLbl="fgImgPlace1" presStyleIdx="2" presStyleCnt="4"/>
      <dgm:spPr/>
    </dgm:pt>
    <dgm:pt modelId="{44DAFFEA-7323-4B33-BF5B-F24F683E1D2E}" type="pres">
      <dgm:prSet presAssocID="{A107B5BD-071B-4014-9E36-8EB167E4A625}" presName="sibTrans" presStyleLbl="sibTrans2D1" presStyleIdx="0" presStyleCnt="0"/>
      <dgm:spPr/>
    </dgm:pt>
    <dgm:pt modelId="{7703DE2D-BBF0-4C2D-9D95-476FF2068F82}" type="pres">
      <dgm:prSet presAssocID="{0082FE9B-83D6-4FB0-AAE5-38D0CEF0F67B}" presName="compNode" presStyleCnt="0"/>
      <dgm:spPr/>
    </dgm:pt>
    <dgm:pt modelId="{2EBA0C37-A4E9-4206-951F-45F5AE89D6EE}" type="pres">
      <dgm:prSet presAssocID="{0082FE9B-83D6-4FB0-AAE5-38D0CEF0F67B}" presName="bkgdShape" presStyleLbl="node1" presStyleIdx="3" presStyleCnt="4"/>
      <dgm:spPr/>
    </dgm:pt>
    <dgm:pt modelId="{6B6B0B54-C5C0-4891-80A7-1F005CBB731F}" type="pres">
      <dgm:prSet presAssocID="{0082FE9B-83D6-4FB0-AAE5-38D0CEF0F67B}" presName="nodeTx" presStyleLbl="node1" presStyleIdx="3" presStyleCnt="4">
        <dgm:presLayoutVars>
          <dgm:bulletEnabled val="1"/>
        </dgm:presLayoutVars>
      </dgm:prSet>
      <dgm:spPr/>
    </dgm:pt>
    <dgm:pt modelId="{3A4BC7A7-F391-4324-8581-8B5AFE25FFED}" type="pres">
      <dgm:prSet presAssocID="{0082FE9B-83D6-4FB0-AAE5-38D0CEF0F67B}" presName="invisiNode" presStyleLbl="node1" presStyleIdx="3" presStyleCnt="4"/>
      <dgm:spPr/>
    </dgm:pt>
    <dgm:pt modelId="{B7311466-F85E-4D28-B52D-2B2679D074F8}" type="pres">
      <dgm:prSet presAssocID="{0082FE9B-83D6-4FB0-AAE5-38D0CEF0F67B}" presName="imagNode" presStyleLbl="fgImgPlace1" presStyleIdx="3" presStyleCnt="4"/>
      <dgm:spPr/>
    </dgm:pt>
  </dgm:ptLst>
  <dgm:cxnLst>
    <dgm:cxn modelId="{FBE9AE01-BF10-448D-90F3-77E6BF1C0955}" type="presOf" srcId="{0082FE9B-83D6-4FB0-AAE5-38D0CEF0F67B}" destId="{6B6B0B54-C5C0-4891-80A7-1F005CBB731F}" srcOrd="1" destOrd="0" presId="urn:microsoft.com/office/officeart/2005/8/layout/hList7"/>
    <dgm:cxn modelId="{7006EA1B-464B-40A6-9EC9-0EE3F4BA91A5}" type="presOf" srcId="{D08804EC-69F5-40A2-8FA4-AA402F1FEFF3}" destId="{BA82685D-D3F8-4FE1-BEBC-C0C7E70C7BD8}" srcOrd="0" destOrd="0" presId="urn:microsoft.com/office/officeart/2005/8/layout/hList7"/>
    <dgm:cxn modelId="{DA41A21C-548D-4CA8-B4C2-FA1AFFC8EBC1}" type="presOf" srcId="{022848AB-2087-44B8-87D9-C51AE1725CA0}" destId="{DBF0BB1D-8930-46F3-A4EC-A35540D7C8AD}" srcOrd="0" destOrd="0" presId="urn:microsoft.com/office/officeart/2005/8/layout/hList7"/>
    <dgm:cxn modelId="{4D0D8F26-33D4-4272-AA25-D6CBFD78E7DA}" srcId="{6086C5EA-C25A-4968-B436-066544D50BF5}" destId="{6C231277-D096-4A36-B676-2C3C25B3E8F7}" srcOrd="2" destOrd="0" parTransId="{EB84736E-C8DE-4C43-AF46-6972067265DB}" sibTransId="{A107B5BD-071B-4014-9E36-8EB167E4A625}"/>
    <dgm:cxn modelId="{1712B43A-234D-4A2B-A6DD-F7CDD02B8E83}" srcId="{6086C5EA-C25A-4968-B436-066544D50BF5}" destId="{0082FE9B-83D6-4FB0-AAE5-38D0CEF0F67B}" srcOrd="3" destOrd="0" parTransId="{2DE9DFB2-E99A-4692-8194-FED6DB3411E6}" sibTransId="{E5B6E955-EEC0-4773-B53B-409FD74E3F70}"/>
    <dgm:cxn modelId="{473AA765-2B1C-4EEB-8547-7C1A6E644FB2}" srcId="{6086C5EA-C25A-4968-B436-066544D50BF5}" destId="{0BA272A3-8F4C-4A58-9EDE-4FE196FE8B74}" srcOrd="0" destOrd="0" parTransId="{4113812C-69A6-4CAE-A60F-BFA31CCD13C1}" sibTransId="{34FB4C3B-6A69-402F-B095-17B812094537}"/>
    <dgm:cxn modelId="{0043214A-FC41-4D2F-89EF-99F0C9C27401}" type="presOf" srcId="{A107B5BD-071B-4014-9E36-8EB167E4A625}" destId="{44DAFFEA-7323-4B33-BF5B-F24F683E1D2E}" srcOrd="0" destOrd="0" presId="urn:microsoft.com/office/officeart/2005/8/layout/hList7"/>
    <dgm:cxn modelId="{5C782286-B101-422F-B9AA-E9C7804EFB21}" type="presOf" srcId="{0082FE9B-83D6-4FB0-AAE5-38D0CEF0F67B}" destId="{2EBA0C37-A4E9-4206-951F-45F5AE89D6EE}" srcOrd="0" destOrd="0" presId="urn:microsoft.com/office/officeart/2005/8/layout/hList7"/>
    <dgm:cxn modelId="{FAAC9CBE-173B-4B93-AEC0-50C96EDC35DD}" type="presOf" srcId="{6086C5EA-C25A-4968-B436-066544D50BF5}" destId="{20F2B2DC-AA0E-47FF-BC8B-36CBA2040308}" srcOrd="0" destOrd="0" presId="urn:microsoft.com/office/officeart/2005/8/layout/hList7"/>
    <dgm:cxn modelId="{D1F6E7C1-C15D-47B7-9809-CDA3E1090EF8}" srcId="{6086C5EA-C25A-4968-B436-066544D50BF5}" destId="{022848AB-2087-44B8-87D9-C51AE1725CA0}" srcOrd="1" destOrd="0" parTransId="{E9440E9C-E5C1-4E8A-8A53-65936DB6C0F2}" sibTransId="{D08804EC-69F5-40A2-8FA4-AA402F1FEFF3}"/>
    <dgm:cxn modelId="{2DB483E0-4648-4634-82A8-43D001300DA0}" type="presOf" srcId="{0BA272A3-8F4C-4A58-9EDE-4FE196FE8B74}" destId="{570CD753-869F-4E0B-B169-B4CAA32ACE44}" srcOrd="0" destOrd="0" presId="urn:microsoft.com/office/officeart/2005/8/layout/hList7"/>
    <dgm:cxn modelId="{03F06FE1-00C6-4BD9-B392-DEAAC4A55508}" type="presOf" srcId="{6C231277-D096-4A36-B676-2C3C25B3E8F7}" destId="{8832B5C4-43F6-458E-9CB6-AEBD2955C4F1}" srcOrd="1" destOrd="0" presId="urn:microsoft.com/office/officeart/2005/8/layout/hList7"/>
    <dgm:cxn modelId="{F9085EE7-C899-4971-B70F-39197006495B}" type="presOf" srcId="{6C231277-D096-4A36-B676-2C3C25B3E8F7}" destId="{0E6770B8-8491-4865-B423-1A7BBAF45EC0}" srcOrd="0" destOrd="0" presId="urn:microsoft.com/office/officeart/2005/8/layout/hList7"/>
    <dgm:cxn modelId="{569C04F2-146D-4693-8249-0FAED3B9D0B5}" type="presOf" srcId="{34FB4C3B-6A69-402F-B095-17B812094537}" destId="{DD9C8A6D-9DAC-4679-8E65-36C7D8813AB3}" srcOrd="0" destOrd="0" presId="urn:microsoft.com/office/officeart/2005/8/layout/hList7"/>
    <dgm:cxn modelId="{01EB6CF2-2E47-44EF-9E38-BB2EB21E0A7E}" type="presOf" srcId="{0BA272A3-8F4C-4A58-9EDE-4FE196FE8B74}" destId="{146B29B9-CAF8-4F4D-AD7A-2192479454DE}" srcOrd="1" destOrd="0" presId="urn:microsoft.com/office/officeart/2005/8/layout/hList7"/>
    <dgm:cxn modelId="{4869DDF9-BA7A-491A-8AAA-5E8B335ACCD0}" type="presOf" srcId="{022848AB-2087-44B8-87D9-C51AE1725CA0}" destId="{2CE6EC2C-4863-4425-A41B-334143FF76DB}" srcOrd="1" destOrd="0" presId="urn:microsoft.com/office/officeart/2005/8/layout/hList7"/>
    <dgm:cxn modelId="{7C19C493-77A4-4E29-BE45-AC1C46FCE1C6}" type="presParOf" srcId="{20F2B2DC-AA0E-47FF-BC8B-36CBA2040308}" destId="{0F15B703-C4B3-4800-B64B-CF1FCDC024C1}" srcOrd="0" destOrd="0" presId="urn:microsoft.com/office/officeart/2005/8/layout/hList7"/>
    <dgm:cxn modelId="{13785CF9-1756-4A09-A14C-B717FD485873}" type="presParOf" srcId="{20F2B2DC-AA0E-47FF-BC8B-36CBA2040308}" destId="{C557D013-ADE6-49D7-A1BB-41911DD2056C}" srcOrd="1" destOrd="0" presId="urn:microsoft.com/office/officeart/2005/8/layout/hList7"/>
    <dgm:cxn modelId="{0CC3D71B-903D-4872-9B8B-A6787CAB28FE}" type="presParOf" srcId="{C557D013-ADE6-49D7-A1BB-41911DD2056C}" destId="{5F95B6D3-B65F-436F-9343-B048099AEF0F}" srcOrd="0" destOrd="0" presId="urn:microsoft.com/office/officeart/2005/8/layout/hList7"/>
    <dgm:cxn modelId="{943E8BDF-B181-4F90-8B16-58185FB74F46}" type="presParOf" srcId="{5F95B6D3-B65F-436F-9343-B048099AEF0F}" destId="{570CD753-869F-4E0B-B169-B4CAA32ACE44}" srcOrd="0" destOrd="0" presId="urn:microsoft.com/office/officeart/2005/8/layout/hList7"/>
    <dgm:cxn modelId="{2870D6FD-260F-458C-A0B0-9E60A923A202}" type="presParOf" srcId="{5F95B6D3-B65F-436F-9343-B048099AEF0F}" destId="{146B29B9-CAF8-4F4D-AD7A-2192479454DE}" srcOrd="1" destOrd="0" presId="urn:microsoft.com/office/officeart/2005/8/layout/hList7"/>
    <dgm:cxn modelId="{C6BA2457-0E4C-4A3C-8334-D1718A4BFFA2}" type="presParOf" srcId="{5F95B6D3-B65F-436F-9343-B048099AEF0F}" destId="{AE53EB2B-0DD4-4C7B-B836-101F48EAD95D}" srcOrd="2" destOrd="0" presId="urn:microsoft.com/office/officeart/2005/8/layout/hList7"/>
    <dgm:cxn modelId="{7B005CBE-7042-4FAA-A3A2-D1DC8928B8BA}" type="presParOf" srcId="{5F95B6D3-B65F-436F-9343-B048099AEF0F}" destId="{A202BE72-3D6A-4532-B71A-3EDFA3EA0761}" srcOrd="3" destOrd="0" presId="urn:microsoft.com/office/officeart/2005/8/layout/hList7"/>
    <dgm:cxn modelId="{DC81427B-5A65-4078-BDB4-CD855DA3A030}" type="presParOf" srcId="{C557D013-ADE6-49D7-A1BB-41911DD2056C}" destId="{DD9C8A6D-9DAC-4679-8E65-36C7D8813AB3}" srcOrd="1" destOrd="0" presId="urn:microsoft.com/office/officeart/2005/8/layout/hList7"/>
    <dgm:cxn modelId="{5224EFCC-838D-448A-8D6E-5C661063C9AF}" type="presParOf" srcId="{C557D013-ADE6-49D7-A1BB-41911DD2056C}" destId="{27E699E6-4618-499C-ABFE-B1C472A6AD48}" srcOrd="2" destOrd="0" presId="urn:microsoft.com/office/officeart/2005/8/layout/hList7"/>
    <dgm:cxn modelId="{A50BFF16-F570-419E-9712-266873A37EE4}" type="presParOf" srcId="{27E699E6-4618-499C-ABFE-B1C472A6AD48}" destId="{DBF0BB1D-8930-46F3-A4EC-A35540D7C8AD}" srcOrd="0" destOrd="0" presId="urn:microsoft.com/office/officeart/2005/8/layout/hList7"/>
    <dgm:cxn modelId="{46BF8073-228B-4F8E-9B65-38F2AD9726DF}" type="presParOf" srcId="{27E699E6-4618-499C-ABFE-B1C472A6AD48}" destId="{2CE6EC2C-4863-4425-A41B-334143FF76DB}" srcOrd="1" destOrd="0" presId="urn:microsoft.com/office/officeart/2005/8/layout/hList7"/>
    <dgm:cxn modelId="{89F89255-96CB-437D-A37B-1F1B29C58023}" type="presParOf" srcId="{27E699E6-4618-499C-ABFE-B1C472A6AD48}" destId="{67E05BC7-8B09-4403-B607-3FE565034220}" srcOrd="2" destOrd="0" presId="urn:microsoft.com/office/officeart/2005/8/layout/hList7"/>
    <dgm:cxn modelId="{EAC035A0-D3A2-4CDA-8110-6534166F5368}" type="presParOf" srcId="{27E699E6-4618-499C-ABFE-B1C472A6AD48}" destId="{7612556D-5433-414A-A66D-29F1FD7F8536}" srcOrd="3" destOrd="0" presId="urn:microsoft.com/office/officeart/2005/8/layout/hList7"/>
    <dgm:cxn modelId="{BFA12114-75E8-4BCF-8A15-F82689395184}" type="presParOf" srcId="{C557D013-ADE6-49D7-A1BB-41911DD2056C}" destId="{BA82685D-D3F8-4FE1-BEBC-C0C7E70C7BD8}" srcOrd="3" destOrd="0" presId="urn:microsoft.com/office/officeart/2005/8/layout/hList7"/>
    <dgm:cxn modelId="{1FA14285-B6C5-4EE6-968E-EC218FBD97BC}" type="presParOf" srcId="{C557D013-ADE6-49D7-A1BB-41911DD2056C}" destId="{D161AF6A-C889-4FCA-A5D4-52AF3D9D433A}" srcOrd="4" destOrd="0" presId="urn:microsoft.com/office/officeart/2005/8/layout/hList7"/>
    <dgm:cxn modelId="{CBD1405E-654D-43DF-9851-1E28FDE1A86C}" type="presParOf" srcId="{D161AF6A-C889-4FCA-A5D4-52AF3D9D433A}" destId="{0E6770B8-8491-4865-B423-1A7BBAF45EC0}" srcOrd="0" destOrd="0" presId="urn:microsoft.com/office/officeart/2005/8/layout/hList7"/>
    <dgm:cxn modelId="{DEBF648A-020B-478A-A5C8-1D20E5E30B16}" type="presParOf" srcId="{D161AF6A-C889-4FCA-A5D4-52AF3D9D433A}" destId="{8832B5C4-43F6-458E-9CB6-AEBD2955C4F1}" srcOrd="1" destOrd="0" presId="urn:microsoft.com/office/officeart/2005/8/layout/hList7"/>
    <dgm:cxn modelId="{D4F07FA9-F02E-4373-96F5-99B6EBC91978}" type="presParOf" srcId="{D161AF6A-C889-4FCA-A5D4-52AF3D9D433A}" destId="{0CFBCF50-A67F-4130-8A56-143C2953ECE3}" srcOrd="2" destOrd="0" presId="urn:microsoft.com/office/officeart/2005/8/layout/hList7"/>
    <dgm:cxn modelId="{133DA08D-97C7-4F1E-AAB4-9BA61B897F71}" type="presParOf" srcId="{D161AF6A-C889-4FCA-A5D4-52AF3D9D433A}" destId="{A32D9938-5D30-4DA9-B4C1-20C4491A901B}" srcOrd="3" destOrd="0" presId="urn:microsoft.com/office/officeart/2005/8/layout/hList7"/>
    <dgm:cxn modelId="{EE464350-5646-4A21-9931-487F11A410B6}" type="presParOf" srcId="{C557D013-ADE6-49D7-A1BB-41911DD2056C}" destId="{44DAFFEA-7323-4B33-BF5B-F24F683E1D2E}" srcOrd="5" destOrd="0" presId="urn:microsoft.com/office/officeart/2005/8/layout/hList7"/>
    <dgm:cxn modelId="{2A70DE0D-EA25-466B-94DE-7DEBADAD9E12}" type="presParOf" srcId="{C557D013-ADE6-49D7-A1BB-41911DD2056C}" destId="{7703DE2D-BBF0-4C2D-9D95-476FF2068F82}" srcOrd="6" destOrd="0" presId="urn:microsoft.com/office/officeart/2005/8/layout/hList7"/>
    <dgm:cxn modelId="{D7959C66-0A90-4DF8-A36F-7291FE815C8C}" type="presParOf" srcId="{7703DE2D-BBF0-4C2D-9D95-476FF2068F82}" destId="{2EBA0C37-A4E9-4206-951F-45F5AE89D6EE}" srcOrd="0" destOrd="0" presId="urn:microsoft.com/office/officeart/2005/8/layout/hList7"/>
    <dgm:cxn modelId="{D1B85E4D-9FA8-4856-BAB2-EBCF916ABB1C}" type="presParOf" srcId="{7703DE2D-BBF0-4C2D-9D95-476FF2068F82}" destId="{6B6B0B54-C5C0-4891-80A7-1F005CBB731F}" srcOrd="1" destOrd="0" presId="urn:microsoft.com/office/officeart/2005/8/layout/hList7"/>
    <dgm:cxn modelId="{893C6110-56FB-48BC-AFCF-E601DFD71576}" type="presParOf" srcId="{7703DE2D-BBF0-4C2D-9D95-476FF2068F82}" destId="{3A4BC7A7-F391-4324-8581-8B5AFE25FFED}" srcOrd="2" destOrd="0" presId="urn:microsoft.com/office/officeart/2005/8/layout/hList7"/>
    <dgm:cxn modelId="{DBFD308D-2972-4DC2-B606-A2BEF8F6507C}" type="presParOf" srcId="{7703DE2D-BBF0-4C2D-9D95-476FF2068F82}" destId="{B7311466-F85E-4D28-B52D-2B2679D074F8}" srcOrd="3" destOrd="0" presId="urn:microsoft.com/office/officeart/2005/8/layout/hList7"/>
  </dgm:cxnLst>
  <dgm:bg/>
  <dgm:whole/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0CD753-869F-4E0B-B169-B4CAA32ACE44}">
      <dsp:nvSpPr>
        <dsp:cNvPr id="0" name=""/>
        <dsp:cNvSpPr/>
      </dsp:nvSpPr>
      <dsp:spPr>
        <a:xfrm>
          <a:off x="2345" y="0"/>
          <a:ext cx="2458119" cy="4023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700" kern="1200"/>
            <a:t>自我介绍</a:t>
          </a:r>
        </a:p>
      </dsp:txBody>
      <dsp:txXfrm>
        <a:off x="2345" y="1609344"/>
        <a:ext cx="2458119" cy="1609344"/>
      </dsp:txXfrm>
    </dsp:sp>
    <dsp:sp modelId="{A202BE72-3D6A-4532-B71A-3EDFA3EA0761}">
      <dsp:nvSpPr>
        <dsp:cNvPr id="0" name=""/>
        <dsp:cNvSpPr/>
      </dsp:nvSpPr>
      <dsp:spPr>
        <a:xfrm>
          <a:off x="561515" y="241401"/>
          <a:ext cx="1339778" cy="13397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F0BB1D-8930-46F3-A4EC-A35540D7C8AD}">
      <dsp:nvSpPr>
        <dsp:cNvPr id="0" name=""/>
        <dsp:cNvSpPr/>
      </dsp:nvSpPr>
      <dsp:spPr>
        <a:xfrm>
          <a:off x="2534208" y="0"/>
          <a:ext cx="2458119" cy="4023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700" kern="1200"/>
            <a:t>成绩统计</a:t>
          </a:r>
        </a:p>
      </dsp:txBody>
      <dsp:txXfrm>
        <a:off x="2534208" y="1609344"/>
        <a:ext cx="2458119" cy="1609344"/>
      </dsp:txXfrm>
    </dsp:sp>
    <dsp:sp modelId="{7612556D-5433-414A-A66D-29F1FD7F8536}">
      <dsp:nvSpPr>
        <dsp:cNvPr id="0" name=""/>
        <dsp:cNvSpPr/>
      </dsp:nvSpPr>
      <dsp:spPr>
        <a:xfrm>
          <a:off x="3093378" y="241401"/>
          <a:ext cx="1339778" cy="13397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6770B8-8491-4865-B423-1A7BBAF45EC0}">
      <dsp:nvSpPr>
        <dsp:cNvPr id="0" name=""/>
        <dsp:cNvSpPr/>
      </dsp:nvSpPr>
      <dsp:spPr>
        <a:xfrm>
          <a:off x="5066071" y="0"/>
          <a:ext cx="2458119" cy="4023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700" kern="1200"/>
            <a:t>推荐书目</a:t>
          </a:r>
        </a:p>
      </dsp:txBody>
      <dsp:txXfrm>
        <a:off x="5066071" y="1609344"/>
        <a:ext cx="2458119" cy="1609344"/>
      </dsp:txXfrm>
    </dsp:sp>
    <dsp:sp modelId="{A32D9938-5D30-4DA9-B4C1-20C4491A901B}">
      <dsp:nvSpPr>
        <dsp:cNvPr id="0" name=""/>
        <dsp:cNvSpPr/>
      </dsp:nvSpPr>
      <dsp:spPr>
        <a:xfrm>
          <a:off x="5625242" y="241401"/>
          <a:ext cx="1339778" cy="13397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BA0C37-A4E9-4206-951F-45F5AE89D6EE}">
      <dsp:nvSpPr>
        <dsp:cNvPr id="0" name=""/>
        <dsp:cNvSpPr/>
      </dsp:nvSpPr>
      <dsp:spPr>
        <a:xfrm>
          <a:off x="7597935" y="0"/>
          <a:ext cx="2458119" cy="4023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700" kern="1200"/>
            <a:t>课程安排</a:t>
          </a:r>
        </a:p>
      </dsp:txBody>
      <dsp:txXfrm>
        <a:off x="7597935" y="1609344"/>
        <a:ext cx="2458119" cy="1609344"/>
      </dsp:txXfrm>
    </dsp:sp>
    <dsp:sp modelId="{B7311466-F85E-4D28-B52D-2B2679D074F8}">
      <dsp:nvSpPr>
        <dsp:cNvPr id="0" name=""/>
        <dsp:cNvSpPr/>
      </dsp:nvSpPr>
      <dsp:spPr>
        <a:xfrm>
          <a:off x="8157105" y="241401"/>
          <a:ext cx="1339778" cy="13397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15B703-C4B3-4800-B64B-CF1FCDC024C1}">
      <dsp:nvSpPr>
        <dsp:cNvPr id="0" name=""/>
        <dsp:cNvSpPr/>
      </dsp:nvSpPr>
      <dsp:spPr>
        <a:xfrm>
          <a:off x="402335" y="3218688"/>
          <a:ext cx="9253728" cy="603504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5E86DA-14A3-478E-A93E-8058E7AE80BE}">
      <dsp:nvSpPr>
        <dsp:cNvPr id="0" name=""/>
        <dsp:cNvSpPr/>
      </dsp:nvSpPr>
      <dsp:spPr>
        <a:xfrm>
          <a:off x="1586491" y="10943"/>
          <a:ext cx="4001472" cy="400147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6500" kern="1200"/>
            <a:t>理论</a:t>
          </a:r>
        </a:p>
      </dsp:txBody>
      <dsp:txXfrm>
        <a:off x="2145255" y="482803"/>
        <a:ext cx="2307155" cy="3057753"/>
      </dsp:txXfrm>
    </dsp:sp>
    <dsp:sp modelId="{1B9C9F2E-404C-42E2-A1F2-C68BE5FCEDDE}">
      <dsp:nvSpPr>
        <dsp:cNvPr id="0" name=""/>
        <dsp:cNvSpPr/>
      </dsp:nvSpPr>
      <dsp:spPr>
        <a:xfrm>
          <a:off x="4470435" y="10943"/>
          <a:ext cx="4001472" cy="4001472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6500" kern="1200" dirty="0"/>
            <a:t>实践</a:t>
          </a:r>
        </a:p>
      </dsp:txBody>
      <dsp:txXfrm>
        <a:off x="5605988" y="482803"/>
        <a:ext cx="2307155" cy="3057753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F824B5-0696-434E-858E-9EE02AE7600A}">
      <dsp:nvSpPr>
        <dsp:cNvPr id="0" name=""/>
        <dsp:cNvSpPr/>
      </dsp:nvSpPr>
      <dsp:spPr>
        <a:xfrm>
          <a:off x="857862" y="941831"/>
          <a:ext cx="3238759" cy="323875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887E1FE-D236-4851-A852-EE8A205E0BEA}">
      <dsp:nvSpPr>
        <dsp:cNvPr id="0" name=""/>
        <dsp:cNvSpPr/>
      </dsp:nvSpPr>
      <dsp:spPr>
        <a:xfrm>
          <a:off x="1217634" y="1301603"/>
          <a:ext cx="2519215" cy="251921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E76F71-1344-4AA1-965A-CE16C6897E8A}">
      <dsp:nvSpPr>
        <dsp:cNvPr id="0" name=""/>
        <dsp:cNvSpPr/>
      </dsp:nvSpPr>
      <dsp:spPr>
        <a:xfrm>
          <a:off x="1577407" y="1661375"/>
          <a:ext cx="1799670" cy="179967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172EA7-7E68-45E5-96FF-09285910C5EF}">
      <dsp:nvSpPr>
        <dsp:cNvPr id="0" name=""/>
        <dsp:cNvSpPr/>
      </dsp:nvSpPr>
      <dsp:spPr>
        <a:xfrm>
          <a:off x="1937449" y="2021417"/>
          <a:ext cx="1079586" cy="107958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4C5A70-725D-4019-B656-6D2581181B33}">
      <dsp:nvSpPr>
        <dsp:cNvPr id="0" name=""/>
        <dsp:cNvSpPr/>
      </dsp:nvSpPr>
      <dsp:spPr>
        <a:xfrm>
          <a:off x="2297221" y="2381189"/>
          <a:ext cx="360042" cy="3600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F4D219-5983-4312-B58D-3B36535C9973}">
      <dsp:nvSpPr>
        <dsp:cNvPr id="0" name=""/>
        <dsp:cNvSpPr/>
      </dsp:nvSpPr>
      <dsp:spPr>
        <a:xfrm>
          <a:off x="4636415" y="137755"/>
          <a:ext cx="1619379" cy="5717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21590" bIns="2159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700" kern="1200"/>
            <a:t>图像及其数字处理基本概念</a:t>
          </a:r>
        </a:p>
      </dsp:txBody>
      <dsp:txXfrm>
        <a:off x="4636415" y="137755"/>
        <a:ext cx="1619379" cy="571749"/>
      </dsp:txXfrm>
    </dsp:sp>
    <dsp:sp modelId="{5BACA499-9F6D-48B8-BF26-7B20BF709F3D}">
      <dsp:nvSpPr>
        <dsp:cNvPr id="0" name=""/>
        <dsp:cNvSpPr/>
      </dsp:nvSpPr>
      <dsp:spPr>
        <a:xfrm>
          <a:off x="4231570" y="423629"/>
          <a:ext cx="4048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0D777A-7F07-484B-9562-35C1CF0CF036}">
      <dsp:nvSpPr>
        <dsp:cNvPr id="0" name=""/>
        <dsp:cNvSpPr/>
      </dsp:nvSpPr>
      <dsp:spPr>
        <a:xfrm rot="5400000">
          <a:off x="2284266" y="616605"/>
          <a:ext cx="2137581" cy="1751629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03B787-E797-487C-8AB1-E4F51286F828}">
      <dsp:nvSpPr>
        <dsp:cNvPr id="0" name=""/>
        <dsp:cNvSpPr/>
      </dsp:nvSpPr>
      <dsp:spPr>
        <a:xfrm>
          <a:off x="4636415" y="742323"/>
          <a:ext cx="1619379" cy="5717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21590" bIns="2159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700" kern="1200"/>
            <a:t>数字图像处理基本运算</a:t>
          </a:r>
        </a:p>
      </dsp:txBody>
      <dsp:txXfrm>
        <a:off x="4636415" y="742323"/>
        <a:ext cx="1619379" cy="571749"/>
      </dsp:txXfrm>
    </dsp:sp>
    <dsp:sp modelId="{4F671B5C-6617-4EAD-9D1C-2E21CC35FE48}">
      <dsp:nvSpPr>
        <dsp:cNvPr id="0" name=""/>
        <dsp:cNvSpPr/>
      </dsp:nvSpPr>
      <dsp:spPr>
        <a:xfrm>
          <a:off x="4231570" y="1028198"/>
          <a:ext cx="4048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0E7FC42-03E9-45DD-A4B4-435D14E90A1F}">
      <dsp:nvSpPr>
        <dsp:cNvPr id="0" name=""/>
        <dsp:cNvSpPr/>
      </dsp:nvSpPr>
      <dsp:spPr>
        <a:xfrm rot="5400000">
          <a:off x="2598372" y="1175237"/>
          <a:ext cx="1779806" cy="1484431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516BFEC-938F-4BA4-ACD4-B50756593545}">
      <dsp:nvSpPr>
        <dsp:cNvPr id="0" name=""/>
        <dsp:cNvSpPr/>
      </dsp:nvSpPr>
      <dsp:spPr>
        <a:xfrm>
          <a:off x="4636415" y="1346892"/>
          <a:ext cx="1619379" cy="5717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21590" bIns="2159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700" kern="1200" dirty="0"/>
            <a:t>图像处理中的正交变换</a:t>
          </a:r>
        </a:p>
      </dsp:txBody>
      <dsp:txXfrm>
        <a:off x="4636415" y="1346892"/>
        <a:ext cx="1619379" cy="571749"/>
      </dsp:txXfrm>
    </dsp:sp>
    <dsp:sp modelId="{86A6A8FA-40E3-4A71-A956-C31168220C5D}">
      <dsp:nvSpPr>
        <dsp:cNvPr id="0" name=""/>
        <dsp:cNvSpPr/>
      </dsp:nvSpPr>
      <dsp:spPr>
        <a:xfrm>
          <a:off x="4231570" y="1632766"/>
          <a:ext cx="4048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033D42-CAE0-474B-B472-BEBCF1AC6AD9}">
      <dsp:nvSpPr>
        <dsp:cNvPr id="0" name=""/>
        <dsp:cNvSpPr/>
      </dsp:nvSpPr>
      <dsp:spPr>
        <a:xfrm rot="5400000">
          <a:off x="2906378" y="1711036"/>
          <a:ext cx="1403462" cy="1246922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5B4535-8115-4572-85BB-BBE6C6A8E74D}">
      <dsp:nvSpPr>
        <dsp:cNvPr id="0" name=""/>
        <dsp:cNvSpPr/>
      </dsp:nvSpPr>
      <dsp:spPr>
        <a:xfrm>
          <a:off x="4636415" y="1938505"/>
          <a:ext cx="1619379" cy="5717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21590" bIns="2159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700" kern="1200" dirty="0"/>
            <a:t>图像增强</a:t>
          </a:r>
        </a:p>
      </dsp:txBody>
      <dsp:txXfrm>
        <a:off x="4636415" y="1938505"/>
        <a:ext cx="1619379" cy="571749"/>
      </dsp:txXfrm>
    </dsp:sp>
    <dsp:sp modelId="{C145BF3F-EA9F-4E79-99BE-733EFFA71A4A}">
      <dsp:nvSpPr>
        <dsp:cNvPr id="0" name=""/>
        <dsp:cNvSpPr/>
      </dsp:nvSpPr>
      <dsp:spPr>
        <a:xfrm>
          <a:off x="4231570" y="2224380"/>
          <a:ext cx="4048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C78CFD-BA79-4353-8B2D-2331F62DA0B6}">
      <dsp:nvSpPr>
        <dsp:cNvPr id="0" name=""/>
        <dsp:cNvSpPr/>
      </dsp:nvSpPr>
      <dsp:spPr>
        <a:xfrm rot="5400000">
          <a:off x="3212980" y="2276739"/>
          <a:ext cx="1070949" cy="966229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281D6B2-B3D8-4D3C-9A79-6FEF158C5A9A}">
      <dsp:nvSpPr>
        <dsp:cNvPr id="0" name=""/>
        <dsp:cNvSpPr/>
      </dsp:nvSpPr>
      <dsp:spPr>
        <a:xfrm>
          <a:off x="4636415" y="2512845"/>
          <a:ext cx="1619379" cy="5717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21590" bIns="2159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700" kern="1200" dirty="0"/>
            <a:t>。。。。。</a:t>
          </a:r>
          <a:endParaRPr lang="zh-CN" sz="1700" kern="1200" dirty="0"/>
        </a:p>
      </dsp:txBody>
      <dsp:txXfrm>
        <a:off x="4636415" y="2512845"/>
        <a:ext cx="1619379" cy="571749"/>
      </dsp:txXfrm>
    </dsp:sp>
    <dsp:sp modelId="{FB74BF8E-0424-47D5-A67F-8C1451D65D05}">
      <dsp:nvSpPr>
        <dsp:cNvPr id="0" name=""/>
        <dsp:cNvSpPr/>
      </dsp:nvSpPr>
      <dsp:spPr>
        <a:xfrm>
          <a:off x="4231570" y="2798720"/>
          <a:ext cx="40484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F9914B-B99C-4828-ACF7-15E6E1E1CCEE}">
      <dsp:nvSpPr>
        <dsp:cNvPr id="0" name=""/>
        <dsp:cNvSpPr/>
      </dsp:nvSpPr>
      <dsp:spPr>
        <a:xfrm rot="5400000">
          <a:off x="3502849" y="2825709"/>
          <a:ext cx="755710" cy="701731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BADA61-5EE6-4109-8FA4-C426998FC7AD}">
      <dsp:nvSpPr>
        <dsp:cNvPr id="0" name=""/>
        <dsp:cNvSpPr/>
      </dsp:nvSpPr>
      <dsp:spPr>
        <a:xfrm>
          <a:off x="85773" y="962934"/>
          <a:ext cx="3311329" cy="331132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4E5AB7-866F-4BC9-9D6C-A142B8B6B59F}">
      <dsp:nvSpPr>
        <dsp:cNvPr id="0" name=""/>
        <dsp:cNvSpPr/>
      </dsp:nvSpPr>
      <dsp:spPr>
        <a:xfrm>
          <a:off x="453606" y="1330768"/>
          <a:ext cx="2575662" cy="257566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B3B65E-5EA8-4DF1-B985-10672609BD6D}">
      <dsp:nvSpPr>
        <dsp:cNvPr id="0" name=""/>
        <dsp:cNvSpPr/>
      </dsp:nvSpPr>
      <dsp:spPr>
        <a:xfrm>
          <a:off x="821440" y="1698601"/>
          <a:ext cx="1839995" cy="183999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3B008B-601F-4100-A4DA-C407ADB30CF3}">
      <dsp:nvSpPr>
        <dsp:cNvPr id="0" name=""/>
        <dsp:cNvSpPr/>
      </dsp:nvSpPr>
      <dsp:spPr>
        <a:xfrm>
          <a:off x="1189549" y="2066711"/>
          <a:ext cx="1103776" cy="110377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EDFB162-F386-4434-80E8-C0DC6CB5A49A}">
      <dsp:nvSpPr>
        <dsp:cNvPr id="0" name=""/>
        <dsp:cNvSpPr/>
      </dsp:nvSpPr>
      <dsp:spPr>
        <a:xfrm>
          <a:off x="1557383" y="2434544"/>
          <a:ext cx="368109" cy="36810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5A2D21-2F22-4BAF-9384-ADC07123BC80}">
      <dsp:nvSpPr>
        <dsp:cNvPr id="0" name=""/>
        <dsp:cNvSpPr/>
      </dsp:nvSpPr>
      <dsp:spPr>
        <a:xfrm>
          <a:off x="3948991" y="140841"/>
          <a:ext cx="1655664" cy="584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21590" bIns="2159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Python</a:t>
          </a:r>
          <a:r>
            <a:rPr lang="zh-CN" sz="1700" kern="1200"/>
            <a:t>（编程语言）</a:t>
          </a:r>
        </a:p>
      </dsp:txBody>
      <dsp:txXfrm>
        <a:off x="3948991" y="140841"/>
        <a:ext cx="1655664" cy="584560"/>
      </dsp:txXfrm>
    </dsp:sp>
    <dsp:sp modelId="{606D7BFE-EB1B-4334-9A43-4830E001C4A4}">
      <dsp:nvSpPr>
        <dsp:cNvPr id="0" name=""/>
        <dsp:cNvSpPr/>
      </dsp:nvSpPr>
      <dsp:spPr>
        <a:xfrm>
          <a:off x="3535074" y="433121"/>
          <a:ext cx="4139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6E3DC6-91EA-4D83-A059-008FBA29A602}">
      <dsp:nvSpPr>
        <dsp:cNvPr id="0" name=""/>
        <dsp:cNvSpPr/>
      </dsp:nvSpPr>
      <dsp:spPr>
        <a:xfrm rot="5400000">
          <a:off x="1544137" y="630421"/>
          <a:ext cx="2185477" cy="1790877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96B80B-3181-4B83-832E-8B9B2D214FEC}">
      <dsp:nvSpPr>
        <dsp:cNvPr id="0" name=""/>
        <dsp:cNvSpPr/>
      </dsp:nvSpPr>
      <dsp:spPr>
        <a:xfrm>
          <a:off x="3948991" y="758956"/>
          <a:ext cx="1655664" cy="584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21590" bIns="2159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Opencv</a:t>
          </a:r>
          <a:r>
            <a:rPr lang="zh-CN" sz="1700" kern="1200"/>
            <a:t>（计算机视觉库）</a:t>
          </a:r>
        </a:p>
      </dsp:txBody>
      <dsp:txXfrm>
        <a:off x="3948991" y="758956"/>
        <a:ext cx="1655664" cy="584560"/>
      </dsp:txXfrm>
    </dsp:sp>
    <dsp:sp modelId="{00C23485-EF1D-4846-9A16-0EB9A934DF08}">
      <dsp:nvSpPr>
        <dsp:cNvPr id="0" name=""/>
        <dsp:cNvSpPr/>
      </dsp:nvSpPr>
      <dsp:spPr>
        <a:xfrm>
          <a:off x="3535074" y="1051236"/>
          <a:ext cx="4139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8516A4-09EF-4139-BC77-DA0AE34C1D3D}">
      <dsp:nvSpPr>
        <dsp:cNvPr id="0" name=""/>
        <dsp:cNvSpPr/>
      </dsp:nvSpPr>
      <dsp:spPr>
        <a:xfrm rot="5400000">
          <a:off x="1865281" y="1201571"/>
          <a:ext cx="1819685" cy="1517692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4ABB17-02F9-4699-829F-D7BEAE17091E}">
      <dsp:nvSpPr>
        <dsp:cNvPr id="0" name=""/>
        <dsp:cNvSpPr/>
      </dsp:nvSpPr>
      <dsp:spPr>
        <a:xfrm>
          <a:off x="3948991" y="1377071"/>
          <a:ext cx="1655664" cy="584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21590" bIns="2159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Sklearn</a:t>
          </a:r>
          <a:r>
            <a:rPr lang="zh-CN" sz="1700" kern="1200"/>
            <a:t>（</a:t>
          </a:r>
          <a:r>
            <a:rPr lang="en-US" sz="1700" kern="1200"/>
            <a:t>python</a:t>
          </a:r>
          <a:r>
            <a:rPr lang="zh-CN" sz="1700" kern="1200"/>
            <a:t>机器学习库）</a:t>
          </a:r>
        </a:p>
      </dsp:txBody>
      <dsp:txXfrm>
        <a:off x="3948991" y="1377071"/>
        <a:ext cx="1655664" cy="584560"/>
      </dsp:txXfrm>
    </dsp:sp>
    <dsp:sp modelId="{7A21DBA9-B514-48CF-87D0-14A4CC0D8F0C}">
      <dsp:nvSpPr>
        <dsp:cNvPr id="0" name=""/>
        <dsp:cNvSpPr/>
      </dsp:nvSpPr>
      <dsp:spPr>
        <a:xfrm>
          <a:off x="3535074" y="1669351"/>
          <a:ext cx="4139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CFE7152-45E7-44E1-9D6A-EA48C1D7CB9A}">
      <dsp:nvSpPr>
        <dsp:cNvPr id="0" name=""/>
        <dsp:cNvSpPr/>
      </dsp:nvSpPr>
      <dsp:spPr>
        <a:xfrm rot="5400000">
          <a:off x="2180189" y="1749375"/>
          <a:ext cx="1434909" cy="1274861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CA68D0-AC96-4AC3-8FE5-1D901A44AA12}">
      <dsp:nvSpPr>
        <dsp:cNvPr id="0" name=""/>
        <dsp:cNvSpPr/>
      </dsp:nvSpPr>
      <dsp:spPr>
        <a:xfrm>
          <a:off x="3948991" y="1981941"/>
          <a:ext cx="1655664" cy="584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21590" bIns="2159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Numpy</a:t>
          </a:r>
          <a:r>
            <a:rPr lang="zh-CN" sz="1700" kern="1200"/>
            <a:t>（</a:t>
          </a:r>
          <a:r>
            <a:rPr lang="en-US" sz="1700" kern="1200"/>
            <a:t>python</a:t>
          </a:r>
          <a:r>
            <a:rPr lang="zh-CN" sz="1700" kern="1200"/>
            <a:t>矩阵库）</a:t>
          </a:r>
        </a:p>
      </dsp:txBody>
      <dsp:txXfrm>
        <a:off x="3948991" y="1981941"/>
        <a:ext cx="1655664" cy="584560"/>
      </dsp:txXfrm>
    </dsp:sp>
    <dsp:sp modelId="{3641A746-4960-49A0-BCCA-C104F4FE4B2B}">
      <dsp:nvSpPr>
        <dsp:cNvPr id="0" name=""/>
        <dsp:cNvSpPr/>
      </dsp:nvSpPr>
      <dsp:spPr>
        <a:xfrm>
          <a:off x="3535074" y="2274221"/>
          <a:ext cx="4139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47C2CF3-42BB-4897-ACE7-2000ADA3ADF6}">
      <dsp:nvSpPr>
        <dsp:cNvPr id="0" name=""/>
        <dsp:cNvSpPr/>
      </dsp:nvSpPr>
      <dsp:spPr>
        <a:xfrm rot="5400000">
          <a:off x="2493661" y="2327754"/>
          <a:ext cx="1094946" cy="987879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A831E2-81F5-4D1F-9FD1-7D6A93C8DDAF}">
      <dsp:nvSpPr>
        <dsp:cNvPr id="0" name=""/>
        <dsp:cNvSpPr/>
      </dsp:nvSpPr>
      <dsp:spPr>
        <a:xfrm>
          <a:off x="3948991" y="2569150"/>
          <a:ext cx="1655664" cy="5845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0904" tIns="21590" rIns="21590" bIns="2159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Matplotlib</a:t>
          </a:r>
          <a:r>
            <a:rPr lang="zh-CN" sz="1700" kern="1200"/>
            <a:t>（</a:t>
          </a:r>
          <a:r>
            <a:rPr lang="en-US" sz="1700" kern="1200"/>
            <a:t>python</a:t>
          </a:r>
          <a:r>
            <a:rPr lang="zh-CN" sz="1700" kern="1200"/>
            <a:t>绘图库）</a:t>
          </a:r>
        </a:p>
      </dsp:txBody>
      <dsp:txXfrm>
        <a:off x="3948991" y="2569150"/>
        <a:ext cx="1655664" cy="584560"/>
      </dsp:txXfrm>
    </dsp:sp>
    <dsp:sp modelId="{0283137B-9E49-4D0B-9136-81CB821247C4}">
      <dsp:nvSpPr>
        <dsp:cNvPr id="0" name=""/>
        <dsp:cNvSpPr/>
      </dsp:nvSpPr>
      <dsp:spPr>
        <a:xfrm>
          <a:off x="3535074" y="2861430"/>
          <a:ext cx="413916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371CB4-7EFD-4F4B-843C-4FFE28036E16}">
      <dsp:nvSpPr>
        <dsp:cNvPr id="0" name=""/>
        <dsp:cNvSpPr/>
      </dsp:nvSpPr>
      <dsp:spPr>
        <a:xfrm rot="5400000">
          <a:off x="2790025" y="2889024"/>
          <a:ext cx="772643" cy="717454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7BCB075-CF5A-4571-B26A-A3DCA8832948}">
      <dsp:nvSpPr>
        <dsp:cNvPr id="0" name=""/>
        <dsp:cNvSpPr/>
      </dsp:nvSpPr>
      <dsp:spPr>
        <a:xfrm>
          <a:off x="1810511" y="0"/>
          <a:ext cx="6437376" cy="4023360"/>
        </a:xfrm>
        <a:prstGeom prst="swooshArrow">
          <a:avLst>
            <a:gd name="adj1" fmla="val 25000"/>
            <a:gd name="adj2" fmla="val 25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F3EDD27-4054-4BAC-9696-81B8A2A0B5A3}">
      <dsp:nvSpPr>
        <dsp:cNvPr id="0" name=""/>
        <dsp:cNvSpPr/>
      </dsp:nvSpPr>
      <dsp:spPr>
        <a:xfrm>
          <a:off x="2444593" y="2991770"/>
          <a:ext cx="148059" cy="14805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714805-2159-4D33-9A77-41597891AD38}">
      <dsp:nvSpPr>
        <dsp:cNvPr id="0" name=""/>
        <dsp:cNvSpPr/>
      </dsp:nvSpPr>
      <dsp:spPr>
        <a:xfrm>
          <a:off x="2518623" y="3065800"/>
          <a:ext cx="1100791" cy="9575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454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600" kern="1200"/>
            <a:t>基本理解数字图像处理的基本原理与方法</a:t>
          </a:r>
        </a:p>
      </dsp:txBody>
      <dsp:txXfrm>
        <a:off x="2518623" y="3065800"/>
        <a:ext cx="1100791" cy="957559"/>
      </dsp:txXfrm>
    </dsp:sp>
    <dsp:sp modelId="{1CF929CF-A8AC-45F4-8C64-A7F7AB2CCEEE}">
      <dsp:nvSpPr>
        <dsp:cNvPr id="0" name=""/>
        <dsp:cNvSpPr/>
      </dsp:nvSpPr>
      <dsp:spPr>
        <a:xfrm>
          <a:off x="3490667" y="2055936"/>
          <a:ext cx="257495" cy="25749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6C8B7F-98A3-4123-8AA0-E4CE9BAA1206}">
      <dsp:nvSpPr>
        <dsp:cNvPr id="0" name=""/>
        <dsp:cNvSpPr/>
      </dsp:nvSpPr>
      <dsp:spPr>
        <a:xfrm>
          <a:off x="3619414" y="2184684"/>
          <a:ext cx="1351848" cy="183867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6441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600" kern="1200"/>
            <a:t>初步掌握数字图像处理与分析的基本技术</a:t>
          </a:r>
        </a:p>
      </dsp:txBody>
      <dsp:txXfrm>
        <a:off x="3619414" y="2184684"/>
        <a:ext cx="1351848" cy="1838675"/>
      </dsp:txXfrm>
    </dsp:sp>
    <dsp:sp modelId="{3A2CB3C3-C30A-4A92-BE53-1185A4FE701A}">
      <dsp:nvSpPr>
        <dsp:cNvPr id="0" name=""/>
        <dsp:cNvSpPr/>
      </dsp:nvSpPr>
      <dsp:spPr>
        <a:xfrm>
          <a:off x="4826422" y="1366333"/>
          <a:ext cx="341180" cy="34118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D887AB-DEDD-403F-A610-1021DCB81982}">
      <dsp:nvSpPr>
        <dsp:cNvPr id="0" name=""/>
        <dsp:cNvSpPr/>
      </dsp:nvSpPr>
      <dsp:spPr>
        <a:xfrm>
          <a:off x="4997013" y="1536923"/>
          <a:ext cx="1351848" cy="24864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0785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600" kern="1200"/>
            <a:t>具备一定的实际处理能力与技巧</a:t>
          </a:r>
        </a:p>
      </dsp:txBody>
      <dsp:txXfrm>
        <a:off x="4997013" y="1536923"/>
        <a:ext cx="1351848" cy="2486436"/>
      </dsp:txXfrm>
    </dsp:sp>
    <dsp:sp modelId="{C05803DB-C1E4-4400-8409-D4109F1B9F40}">
      <dsp:nvSpPr>
        <dsp:cNvPr id="0" name=""/>
        <dsp:cNvSpPr/>
      </dsp:nvSpPr>
      <dsp:spPr>
        <a:xfrm>
          <a:off x="6281269" y="910084"/>
          <a:ext cx="457053" cy="45705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4F0D93-DA50-43BC-A2E4-FF0D43B67A38}">
      <dsp:nvSpPr>
        <dsp:cNvPr id="0" name=""/>
        <dsp:cNvSpPr/>
      </dsp:nvSpPr>
      <dsp:spPr>
        <a:xfrm>
          <a:off x="6509796" y="1138610"/>
          <a:ext cx="1351848" cy="28847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2183" tIns="0" rIns="0" bIns="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600" kern="1200"/>
            <a:t>加强综合练习，提高图像处理的动手能力</a:t>
          </a:r>
        </a:p>
      </dsp:txBody>
      <dsp:txXfrm>
        <a:off x="6509796" y="1138610"/>
        <a:ext cx="1351848" cy="2884749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1AC62CE-5F59-41BB-B1B9-64FB6C1ED5E2}">
      <dsp:nvSpPr>
        <dsp:cNvPr id="0" name=""/>
        <dsp:cNvSpPr/>
      </dsp:nvSpPr>
      <dsp:spPr>
        <a:xfrm>
          <a:off x="259024" y="0"/>
          <a:ext cx="4023360" cy="402336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6500" kern="1200" dirty="0"/>
            <a:t>思路</a:t>
          </a:r>
        </a:p>
      </dsp:txBody>
      <dsp:txXfrm>
        <a:off x="848231" y="589207"/>
        <a:ext cx="2844946" cy="2844946"/>
      </dsp:txXfrm>
    </dsp:sp>
    <dsp:sp modelId="{F6265586-F8E3-4B75-A3B3-DAD14355832A}">
      <dsp:nvSpPr>
        <dsp:cNvPr id="0" name=""/>
        <dsp:cNvSpPr/>
      </dsp:nvSpPr>
      <dsp:spPr>
        <a:xfrm rot="18546157">
          <a:off x="4097915" y="1174982"/>
          <a:ext cx="172899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28996" y="0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56F3FE-E8E4-4807-80CF-A1DAC45AB37D}">
      <dsp:nvSpPr>
        <dsp:cNvPr id="0" name=""/>
        <dsp:cNvSpPr/>
      </dsp:nvSpPr>
      <dsp:spPr>
        <a:xfrm>
          <a:off x="5507662" y="504116"/>
          <a:ext cx="530436" cy="0"/>
        </a:xfrm>
        <a:prstGeom prst="line">
          <a:avLst/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42164C-EC89-4A86-B43E-348EE2781277}">
      <dsp:nvSpPr>
        <dsp:cNvPr id="0" name=""/>
        <dsp:cNvSpPr/>
      </dsp:nvSpPr>
      <dsp:spPr>
        <a:xfrm>
          <a:off x="6038098" y="1594"/>
          <a:ext cx="3761277" cy="1005042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41808" rIns="241808" bIns="24180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400" kern="1200" dirty="0"/>
            <a:t>理论</a:t>
          </a:r>
        </a:p>
      </dsp:txBody>
      <dsp:txXfrm>
        <a:off x="6038098" y="1594"/>
        <a:ext cx="3761277" cy="1005042"/>
      </dsp:txXfrm>
    </dsp:sp>
    <dsp:sp modelId="{FED3D674-37D5-47C7-8580-70762B11510C}">
      <dsp:nvSpPr>
        <dsp:cNvPr id="0" name=""/>
        <dsp:cNvSpPr/>
      </dsp:nvSpPr>
      <dsp:spPr>
        <a:xfrm rot="20262005">
          <a:off x="4373089" y="1732780"/>
          <a:ext cx="117864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78648" y="0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8DBF08-B74C-4527-9E54-796B7D5D376A}">
      <dsp:nvSpPr>
        <dsp:cNvPr id="0" name=""/>
        <dsp:cNvSpPr/>
      </dsp:nvSpPr>
      <dsp:spPr>
        <a:xfrm>
          <a:off x="5507662" y="1509158"/>
          <a:ext cx="530436" cy="0"/>
        </a:xfrm>
        <a:prstGeom prst="line">
          <a:avLst/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20C33A-6352-4865-87A7-FA20329E0EC0}">
      <dsp:nvSpPr>
        <dsp:cNvPr id="0" name=""/>
        <dsp:cNvSpPr/>
      </dsp:nvSpPr>
      <dsp:spPr>
        <a:xfrm>
          <a:off x="6038098" y="1006637"/>
          <a:ext cx="3761277" cy="1005042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41808" rIns="241808" bIns="24180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400" kern="1200" dirty="0"/>
            <a:t>实践</a:t>
          </a:r>
        </a:p>
      </dsp:txBody>
      <dsp:txXfrm>
        <a:off x="6038098" y="1006637"/>
        <a:ext cx="3761277" cy="1005042"/>
      </dsp:txXfrm>
    </dsp:sp>
    <dsp:sp modelId="{79B75CCD-871E-4812-92D4-5356C05D600A}">
      <dsp:nvSpPr>
        <dsp:cNvPr id="0" name=""/>
        <dsp:cNvSpPr/>
      </dsp:nvSpPr>
      <dsp:spPr>
        <a:xfrm rot="1337995">
          <a:off x="4373089" y="2290579"/>
          <a:ext cx="1178648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178648" y="0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79B4E6-A61C-424A-A73D-E00EEF53FF64}">
      <dsp:nvSpPr>
        <dsp:cNvPr id="0" name=""/>
        <dsp:cNvSpPr/>
      </dsp:nvSpPr>
      <dsp:spPr>
        <a:xfrm>
          <a:off x="5507662" y="2514201"/>
          <a:ext cx="530436" cy="0"/>
        </a:xfrm>
        <a:prstGeom prst="line">
          <a:avLst/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416DE7-71B1-4F0B-8AB2-79F89D0D62A0}">
      <dsp:nvSpPr>
        <dsp:cNvPr id="0" name=""/>
        <dsp:cNvSpPr/>
      </dsp:nvSpPr>
      <dsp:spPr>
        <a:xfrm>
          <a:off x="6038098" y="2011680"/>
          <a:ext cx="3761277" cy="1005042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41808" rIns="241808" bIns="24180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400" kern="1200" dirty="0"/>
            <a:t>竞赛</a:t>
          </a:r>
        </a:p>
      </dsp:txBody>
      <dsp:txXfrm>
        <a:off x="6038098" y="2011680"/>
        <a:ext cx="3761277" cy="1005042"/>
      </dsp:txXfrm>
    </dsp:sp>
    <dsp:sp modelId="{B09C8856-8283-4B4C-9759-D25FEE38E1D8}">
      <dsp:nvSpPr>
        <dsp:cNvPr id="0" name=""/>
        <dsp:cNvSpPr/>
      </dsp:nvSpPr>
      <dsp:spPr>
        <a:xfrm rot="3053843">
          <a:off x="4097915" y="2848377"/>
          <a:ext cx="1728996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728996" y="0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E90AF5-F1F4-4759-A311-8D233762EEB8}">
      <dsp:nvSpPr>
        <dsp:cNvPr id="0" name=""/>
        <dsp:cNvSpPr/>
      </dsp:nvSpPr>
      <dsp:spPr>
        <a:xfrm>
          <a:off x="5507662" y="3519243"/>
          <a:ext cx="530436" cy="0"/>
        </a:xfrm>
        <a:prstGeom prst="line">
          <a:avLst/>
        </a:pr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CA8886F-971F-4C43-8C31-24E41A7D506B}">
      <dsp:nvSpPr>
        <dsp:cNvPr id="0" name=""/>
        <dsp:cNvSpPr/>
      </dsp:nvSpPr>
      <dsp:spPr>
        <a:xfrm>
          <a:off x="6038098" y="3016722"/>
          <a:ext cx="3761277" cy="1005042"/>
        </a:xfrm>
        <a:prstGeom prst="rect">
          <a:avLst/>
        </a:prstGeom>
        <a:noFill/>
        <a:ln>
          <a:noFill/>
        </a:ln>
        <a:effectLst/>
        <a:sp3d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41808" rIns="241808" bIns="241808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400" kern="1200"/>
            <a:t>答辩</a:t>
          </a:r>
        </a:p>
      </dsp:txBody>
      <dsp:txXfrm>
        <a:off x="6038098" y="3016722"/>
        <a:ext cx="3761277" cy="1005042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CA6B46-D1D3-460A-AFD1-1D60F88781AC}">
      <dsp:nvSpPr>
        <dsp:cNvPr id="0" name=""/>
        <dsp:cNvSpPr/>
      </dsp:nvSpPr>
      <dsp:spPr>
        <a:xfrm rot="16200000">
          <a:off x="-819485" y="821910"/>
          <a:ext cx="4023360" cy="2379538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0" tIns="0" rIns="256053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000" kern="1200"/>
            <a:t>图像定义</a:t>
          </a:r>
        </a:p>
      </dsp:txBody>
      <dsp:txXfrm rot="5400000">
        <a:off x="2426" y="804671"/>
        <a:ext cx="2379538" cy="2414016"/>
      </dsp:txXfrm>
    </dsp:sp>
    <dsp:sp modelId="{0AE3BD82-D58E-46AB-A8A1-43BF1BEB3D2F}">
      <dsp:nvSpPr>
        <dsp:cNvPr id="0" name=""/>
        <dsp:cNvSpPr/>
      </dsp:nvSpPr>
      <dsp:spPr>
        <a:xfrm rot="16200000">
          <a:off x="1738518" y="821910"/>
          <a:ext cx="4023360" cy="2379538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0" tIns="0" rIns="256053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000" kern="1200"/>
            <a:t>数字图像要素</a:t>
          </a:r>
        </a:p>
      </dsp:txBody>
      <dsp:txXfrm rot="5400000">
        <a:off x="2560429" y="804671"/>
        <a:ext cx="2379538" cy="2414016"/>
      </dsp:txXfrm>
    </dsp:sp>
    <dsp:sp modelId="{9D709599-1189-4AA1-809C-057DF51979A2}">
      <dsp:nvSpPr>
        <dsp:cNvPr id="0" name=""/>
        <dsp:cNvSpPr/>
      </dsp:nvSpPr>
      <dsp:spPr>
        <a:xfrm rot="16200000">
          <a:off x="4296521" y="821910"/>
          <a:ext cx="4023360" cy="2379538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0" tIns="0" rIns="256053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000" kern="1200"/>
            <a:t>数字图像处理定义及方式</a:t>
          </a:r>
        </a:p>
      </dsp:txBody>
      <dsp:txXfrm rot="5400000">
        <a:off x="5118432" y="804671"/>
        <a:ext cx="2379538" cy="2414016"/>
      </dsp:txXfrm>
    </dsp:sp>
    <dsp:sp modelId="{2D0F8669-67F7-4C26-AA90-55B380C889DB}">
      <dsp:nvSpPr>
        <dsp:cNvPr id="0" name=""/>
        <dsp:cNvSpPr/>
      </dsp:nvSpPr>
      <dsp:spPr>
        <a:xfrm rot="16200000">
          <a:off x="6854525" y="821910"/>
          <a:ext cx="4023360" cy="2379538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0" tIns="0" rIns="256053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000" kern="1200"/>
            <a:t>图像处理应用</a:t>
          </a:r>
        </a:p>
      </dsp:txBody>
      <dsp:txXfrm rot="5400000">
        <a:off x="7676436" y="804671"/>
        <a:ext cx="2379538" cy="2414016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DD8894-02B7-4756-8658-5E71AD6BDAED}">
      <dsp:nvSpPr>
        <dsp:cNvPr id="0" name=""/>
        <dsp:cNvSpPr/>
      </dsp:nvSpPr>
      <dsp:spPr>
        <a:xfrm>
          <a:off x="3059589" y="1682467"/>
          <a:ext cx="1619046" cy="7705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25086"/>
              </a:lnTo>
              <a:lnTo>
                <a:pt x="1619046" y="525086"/>
              </a:lnTo>
              <a:lnTo>
                <a:pt x="1619046" y="770518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AD971F-A2D3-4C81-A83E-CD2F2032FEFE}">
      <dsp:nvSpPr>
        <dsp:cNvPr id="0" name=""/>
        <dsp:cNvSpPr/>
      </dsp:nvSpPr>
      <dsp:spPr>
        <a:xfrm>
          <a:off x="1440543" y="1682467"/>
          <a:ext cx="1619046" cy="770518"/>
        </a:xfrm>
        <a:custGeom>
          <a:avLst/>
          <a:gdLst/>
          <a:ahLst/>
          <a:cxnLst/>
          <a:rect l="0" t="0" r="0" b="0"/>
          <a:pathLst>
            <a:path>
              <a:moveTo>
                <a:pt x="1619046" y="0"/>
              </a:moveTo>
              <a:lnTo>
                <a:pt x="1619046" y="525086"/>
              </a:lnTo>
              <a:lnTo>
                <a:pt x="0" y="525086"/>
              </a:lnTo>
              <a:lnTo>
                <a:pt x="0" y="770518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B8CCC0-7AA4-49D3-B502-234C8565E5EB}">
      <dsp:nvSpPr>
        <dsp:cNvPr id="0" name=""/>
        <dsp:cNvSpPr/>
      </dsp:nvSpPr>
      <dsp:spPr>
        <a:xfrm>
          <a:off x="1734915" y="131"/>
          <a:ext cx="2649348" cy="16823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8AE8D4-5680-4F22-A504-4D34E258E632}">
      <dsp:nvSpPr>
        <dsp:cNvPr id="0" name=""/>
        <dsp:cNvSpPr/>
      </dsp:nvSpPr>
      <dsp:spPr>
        <a:xfrm>
          <a:off x="2029287" y="279784"/>
          <a:ext cx="2649348" cy="168233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900" kern="1200"/>
            <a:t>是客观和主观的结合</a:t>
          </a:r>
        </a:p>
      </dsp:txBody>
      <dsp:txXfrm>
        <a:off x="2078561" y="329058"/>
        <a:ext cx="2550800" cy="1583788"/>
      </dsp:txXfrm>
    </dsp:sp>
    <dsp:sp modelId="{E25A3B04-2353-4EAE-ACD1-C429564A1D59}">
      <dsp:nvSpPr>
        <dsp:cNvPr id="0" name=""/>
        <dsp:cNvSpPr/>
      </dsp:nvSpPr>
      <dsp:spPr>
        <a:xfrm>
          <a:off x="115869" y="2452986"/>
          <a:ext cx="2649348" cy="16823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A2FC7B-8A99-4CDF-A3BF-E669A9ACDE5F}">
      <dsp:nvSpPr>
        <dsp:cNvPr id="0" name=""/>
        <dsp:cNvSpPr/>
      </dsp:nvSpPr>
      <dsp:spPr>
        <a:xfrm>
          <a:off x="410241" y="2732639"/>
          <a:ext cx="2649348" cy="168233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900" kern="1200"/>
            <a:t>“图”是物体投射或反射光的分布，“象”是人的视觉系统对图的接受在大脑中形成的印象或反映</a:t>
          </a:r>
        </a:p>
      </dsp:txBody>
      <dsp:txXfrm>
        <a:off x="459515" y="2781913"/>
        <a:ext cx="2550800" cy="1583788"/>
      </dsp:txXfrm>
    </dsp:sp>
    <dsp:sp modelId="{60DB69F4-44BE-46D5-A2FC-9563ED1EC84E}">
      <dsp:nvSpPr>
        <dsp:cNvPr id="0" name=""/>
        <dsp:cNvSpPr/>
      </dsp:nvSpPr>
      <dsp:spPr>
        <a:xfrm>
          <a:off x="3353962" y="2452986"/>
          <a:ext cx="2649348" cy="168233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38A5C7-C35E-48E5-A378-9D07CFB95A98}">
      <dsp:nvSpPr>
        <dsp:cNvPr id="0" name=""/>
        <dsp:cNvSpPr/>
      </dsp:nvSpPr>
      <dsp:spPr>
        <a:xfrm>
          <a:off x="3648334" y="2732639"/>
          <a:ext cx="2649348" cy="168233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900" kern="1200"/>
            <a:t>“一幅图像是一个东西的另一个表示”，是其所表示物体的信息的一个浓缩和高度概括</a:t>
          </a:r>
        </a:p>
      </dsp:txBody>
      <dsp:txXfrm>
        <a:off x="3697608" y="2781913"/>
        <a:ext cx="2550800" cy="1583788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1CD97B-7940-4353-AC07-7DFD789BA4C7}">
      <dsp:nvSpPr>
        <dsp:cNvPr id="0" name=""/>
        <dsp:cNvSpPr/>
      </dsp:nvSpPr>
      <dsp:spPr>
        <a:xfrm>
          <a:off x="540638" y="1076563"/>
          <a:ext cx="3740467" cy="1870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6500" kern="1200"/>
            <a:t>图像</a:t>
          </a:r>
        </a:p>
      </dsp:txBody>
      <dsp:txXfrm>
        <a:off x="595415" y="1131340"/>
        <a:ext cx="3630913" cy="1760679"/>
      </dsp:txXfrm>
    </dsp:sp>
    <dsp:sp modelId="{A5AA7AD0-A265-4CD0-9DB2-D6E8AE903362}">
      <dsp:nvSpPr>
        <dsp:cNvPr id="0" name=""/>
        <dsp:cNvSpPr/>
      </dsp:nvSpPr>
      <dsp:spPr>
        <a:xfrm rot="19457599">
          <a:off x="4107920" y="1432151"/>
          <a:ext cx="1842559" cy="83671"/>
        </a:xfrm>
        <a:custGeom>
          <a:avLst/>
          <a:gdLst/>
          <a:ahLst/>
          <a:cxnLst/>
          <a:rect l="0" t="0" r="0" b="0"/>
          <a:pathLst>
            <a:path>
              <a:moveTo>
                <a:pt x="0" y="41835"/>
              </a:moveTo>
              <a:lnTo>
                <a:pt x="1842559" y="41835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/>
        </a:p>
      </dsp:txBody>
      <dsp:txXfrm>
        <a:off x="4983136" y="1427923"/>
        <a:ext cx="92127" cy="92127"/>
      </dsp:txXfrm>
    </dsp:sp>
    <dsp:sp modelId="{41DF366F-DC02-413A-A7FA-55478A9E2F99}">
      <dsp:nvSpPr>
        <dsp:cNvPr id="0" name=""/>
        <dsp:cNvSpPr/>
      </dsp:nvSpPr>
      <dsp:spPr>
        <a:xfrm>
          <a:off x="5777293" y="1178"/>
          <a:ext cx="3740467" cy="1870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6500" kern="1200"/>
            <a:t>模拟图像</a:t>
          </a:r>
        </a:p>
      </dsp:txBody>
      <dsp:txXfrm>
        <a:off x="5832070" y="55955"/>
        <a:ext cx="3630913" cy="1760679"/>
      </dsp:txXfrm>
    </dsp:sp>
    <dsp:sp modelId="{ADB961F0-A4E8-4D5B-AD28-D8126CABF6B3}">
      <dsp:nvSpPr>
        <dsp:cNvPr id="0" name=""/>
        <dsp:cNvSpPr/>
      </dsp:nvSpPr>
      <dsp:spPr>
        <a:xfrm rot="2142401">
          <a:off x="4107920" y="2507536"/>
          <a:ext cx="1842559" cy="83671"/>
        </a:xfrm>
        <a:custGeom>
          <a:avLst/>
          <a:gdLst/>
          <a:ahLst/>
          <a:cxnLst/>
          <a:rect l="0" t="0" r="0" b="0"/>
          <a:pathLst>
            <a:path>
              <a:moveTo>
                <a:pt x="0" y="41835"/>
              </a:moveTo>
              <a:lnTo>
                <a:pt x="1842559" y="41835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600" kern="1200"/>
        </a:p>
      </dsp:txBody>
      <dsp:txXfrm>
        <a:off x="4983136" y="2503308"/>
        <a:ext cx="92127" cy="92127"/>
      </dsp:txXfrm>
    </dsp:sp>
    <dsp:sp modelId="{836509C5-A5B2-42FE-A4FA-12D4BCA3B4C0}">
      <dsp:nvSpPr>
        <dsp:cNvPr id="0" name=""/>
        <dsp:cNvSpPr/>
      </dsp:nvSpPr>
      <dsp:spPr>
        <a:xfrm>
          <a:off x="5777293" y="2151947"/>
          <a:ext cx="3740467" cy="18702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6500" kern="1200"/>
            <a:t>数字图像</a:t>
          </a:r>
        </a:p>
      </dsp:txBody>
      <dsp:txXfrm>
        <a:off x="5832070" y="2206724"/>
        <a:ext cx="3630913" cy="1760679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420437-695C-4262-AEB5-6AA6AA76FBF9}">
      <dsp:nvSpPr>
        <dsp:cNvPr id="0" name=""/>
        <dsp:cNvSpPr/>
      </dsp:nvSpPr>
      <dsp:spPr>
        <a:xfrm>
          <a:off x="0" y="10777"/>
          <a:ext cx="10058399" cy="10313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100" kern="1200"/>
            <a:t>模拟图像 </a:t>
          </a:r>
          <a:r>
            <a:rPr lang="en-US" sz="4100" kern="1200"/>
            <a:t>—— &gt;= f(x, y, z, </a:t>
          </a:r>
          <a:r>
            <a:rPr lang="el-GR" sz="4100" kern="1200"/>
            <a:t>λ, </a:t>
          </a:r>
          <a:r>
            <a:rPr lang="en-US" sz="4100" kern="1200"/>
            <a:t>t)</a:t>
          </a:r>
          <a:endParaRPr lang="zh-CN" sz="4100" kern="1200"/>
        </a:p>
      </dsp:txBody>
      <dsp:txXfrm>
        <a:off x="50347" y="61124"/>
        <a:ext cx="9957705" cy="930661"/>
      </dsp:txXfrm>
    </dsp:sp>
    <dsp:sp modelId="{6AA12EFA-F8D1-46FE-B495-3492015A164A}">
      <dsp:nvSpPr>
        <dsp:cNvPr id="0" name=""/>
        <dsp:cNvSpPr/>
      </dsp:nvSpPr>
      <dsp:spPr>
        <a:xfrm>
          <a:off x="0" y="1042132"/>
          <a:ext cx="10058399" cy="2970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9354" tIns="52070" rIns="291592" bIns="52070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3200" kern="1200"/>
            <a:t>三维空间连续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3200" kern="1200"/>
            <a:t>时间上连续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3200" kern="1200"/>
            <a:t>波谱上连续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3200" kern="1200"/>
            <a:t>不可见物理图像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3200" kern="1200"/>
            <a:t>想象中的虚拟图像</a:t>
          </a:r>
        </a:p>
      </dsp:txBody>
      <dsp:txXfrm>
        <a:off x="0" y="1042132"/>
        <a:ext cx="10058399" cy="2970450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CA6B46-D1D3-460A-AFD1-1D60F88781AC}">
      <dsp:nvSpPr>
        <dsp:cNvPr id="0" name=""/>
        <dsp:cNvSpPr/>
      </dsp:nvSpPr>
      <dsp:spPr>
        <a:xfrm rot="16200000">
          <a:off x="-819485" y="821910"/>
          <a:ext cx="4023360" cy="2379538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0" tIns="0" rIns="256053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000" kern="1200" dirty="0">
              <a:solidFill>
                <a:schemeClr val="accent2">
                  <a:lumMod val="60000"/>
                  <a:lumOff val="40000"/>
                </a:schemeClr>
              </a:solidFill>
            </a:rPr>
            <a:t>图像定义</a:t>
          </a:r>
        </a:p>
      </dsp:txBody>
      <dsp:txXfrm rot="5400000">
        <a:off x="2426" y="804671"/>
        <a:ext cx="2379538" cy="2414016"/>
      </dsp:txXfrm>
    </dsp:sp>
    <dsp:sp modelId="{0AE3BD82-D58E-46AB-A8A1-43BF1BEB3D2F}">
      <dsp:nvSpPr>
        <dsp:cNvPr id="0" name=""/>
        <dsp:cNvSpPr/>
      </dsp:nvSpPr>
      <dsp:spPr>
        <a:xfrm rot="16200000">
          <a:off x="1738518" y="821910"/>
          <a:ext cx="4023360" cy="2379538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0" tIns="0" rIns="256053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000" kern="1200" dirty="0"/>
            <a:t>数字图像要素</a:t>
          </a:r>
        </a:p>
      </dsp:txBody>
      <dsp:txXfrm rot="5400000">
        <a:off x="2560429" y="804671"/>
        <a:ext cx="2379538" cy="2414016"/>
      </dsp:txXfrm>
    </dsp:sp>
    <dsp:sp modelId="{9D709599-1189-4AA1-809C-057DF51979A2}">
      <dsp:nvSpPr>
        <dsp:cNvPr id="0" name=""/>
        <dsp:cNvSpPr/>
      </dsp:nvSpPr>
      <dsp:spPr>
        <a:xfrm rot="16200000">
          <a:off x="4296521" y="821910"/>
          <a:ext cx="4023360" cy="2379538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0" tIns="0" rIns="256053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000" kern="1200" dirty="0">
              <a:solidFill>
                <a:schemeClr val="accent2">
                  <a:lumMod val="60000"/>
                  <a:lumOff val="40000"/>
                </a:schemeClr>
              </a:solidFill>
            </a:rPr>
            <a:t>数字图像处理定义及方式</a:t>
          </a:r>
        </a:p>
      </dsp:txBody>
      <dsp:txXfrm rot="5400000">
        <a:off x="5118432" y="804671"/>
        <a:ext cx="2379538" cy="2414016"/>
      </dsp:txXfrm>
    </dsp:sp>
    <dsp:sp modelId="{2D0F8669-67F7-4C26-AA90-55B380C889DB}">
      <dsp:nvSpPr>
        <dsp:cNvPr id="0" name=""/>
        <dsp:cNvSpPr/>
      </dsp:nvSpPr>
      <dsp:spPr>
        <a:xfrm rot="16200000">
          <a:off x="6854525" y="821910"/>
          <a:ext cx="4023360" cy="2379538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0" tIns="0" rIns="256053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000" kern="1200" dirty="0">
              <a:solidFill>
                <a:schemeClr val="accent2">
                  <a:lumMod val="60000"/>
                  <a:lumOff val="40000"/>
                </a:schemeClr>
              </a:solidFill>
            </a:rPr>
            <a:t>图像处理应用</a:t>
          </a:r>
        </a:p>
      </dsp:txBody>
      <dsp:txXfrm rot="5400000">
        <a:off x="7676436" y="804671"/>
        <a:ext cx="2379538" cy="24140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0CD753-869F-4E0B-B169-B4CAA32ACE44}">
      <dsp:nvSpPr>
        <dsp:cNvPr id="0" name=""/>
        <dsp:cNvSpPr/>
      </dsp:nvSpPr>
      <dsp:spPr>
        <a:xfrm>
          <a:off x="2345" y="0"/>
          <a:ext cx="2458119" cy="4023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700" kern="1200" dirty="0"/>
            <a:t>自我介绍</a:t>
          </a:r>
        </a:p>
      </dsp:txBody>
      <dsp:txXfrm>
        <a:off x="2345" y="1609344"/>
        <a:ext cx="2458119" cy="1609344"/>
      </dsp:txXfrm>
    </dsp:sp>
    <dsp:sp modelId="{A202BE72-3D6A-4532-B71A-3EDFA3EA0761}">
      <dsp:nvSpPr>
        <dsp:cNvPr id="0" name=""/>
        <dsp:cNvSpPr/>
      </dsp:nvSpPr>
      <dsp:spPr>
        <a:xfrm>
          <a:off x="561515" y="241401"/>
          <a:ext cx="1339778" cy="13397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F0BB1D-8930-46F3-A4EC-A35540D7C8AD}">
      <dsp:nvSpPr>
        <dsp:cNvPr id="0" name=""/>
        <dsp:cNvSpPr/>
      </dsp:nvSpPr>
      <dsp:spPr>
        <a:xfrm>
          <a:off x="2534208" y="0"/>
          <a:ext cx="2458119" cy="4023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700" kern="1200" dirty="0">
              <a:solidFill>
                <a:schemeClr val="accent2">
                  <a:lumMod val="60000"/>
                  <a:lumOff val="40000"/>
                </a:schemeClr>
              </a:solidFill>
            </a:rPr>
            <a:t>成绩统计</a:t>
          </a:r>
        </a:p>
      </dsp:txBody>
      <dsp:txXfrm>
        <a:off x="2534208" y="1609344"/>
        <a:ext cx="2458119" cy="1609344"/>
      </dsp:txXfrm>
    </dsp:sp>
    <dsp:sp modelId="{7612556D-5433-414A-A66D-29F1FD7F8536}">
      <dsp:nvSpPr>
        <dsp:cNvPr id="0" name=""/>
        <dsp:cNvSpPr/>
      </dsp:nvSpPr>
      <dsp:spPr>
        <a:xfrm>
          <a:off x="3093378" y="241401"/>
          <a:ext cx="1339778" cy="13397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6770B8-8491-4865-B423-1A7BBAF45EC0}">
      <dsp:nvSpPr>
        <dsp:cNvPr id="0" name=""/>
        <dsp:cNvSpPr/>
      </dsp:nvSpPr>
      <dsp:spPr>
        <a:xfrm>
          <a:off x="5066071" y="0"/>
          <a:ext cx="2458119" cy="4023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700" kern="1200" dirty="0">
              <a:solidFill>
                <a:schemeClr val="accent2">
                  <a:lumMod val="60000"/>
                  <a:lumOff val="40000"/>
                </a:schemeClr>
              </a:solidFill>
            </a:rPr>
            <a:t>推荐书目</a:t>
          </a:r>
        </a:p>
      </dsp:txBody>
      <dsp:txXfrm>
        <a:off x="5066071" y="1609344"/>
        <a:ext cx="2458119" cy="1609344"/>
      </dsp:txXfrm>
    </dsp:sp>
    <dsp:sp modelId="{A32D9938-5D30-4DA9-B4C1-20C4491A901B}">
      <dsp:nvSpPr>
        <dsp:cNvPr id="0" name=""/>
        <dsp:cNvSpPr/>
      </dsp:nvSpPr>
      <dsp:spPr>
        <a:xfrm>
          <a:off x="5625242" y="241401"/>
          <a:ext cx="1339778" cy="13397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BA0C37-A4E9-4206-951F-45F5AE89D6EE}">
      <dsp:nvSpPr>
        <dsp:cNvPr id="0" name=""/>
        <dsp:cNvSpPr/>
      </dsp:nvSpPr>
      <dsp:spPr>
        <a:xfrm>
          <a:off x="7597935" y="0"/>
          <a:ext cx="2458119" cy="4023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700" kern="1200" dirty="0">
              <a:solidFill>
                <a:schemeClr val="accent2">
                  <a:lumMod val="60000"/>
                  <a:lumOff val="40000"/>
                </a:schemeClr>
              </a:solidFill>
            </a:rPr>
            <a:t>课程安排</a:t>
          </a:r>
        </a:p>
      </dsp:txBody>
      <dsp:txXfrm>
        <a:off x="7597935" y="1609344"/>
        <a:ext cx="2458119" cy="1609344"/>
      </dsp:txXfrm>
    </dsp:sp>
    <dsp:sp modelId="{B7311466-F85E-4D28-B52D-2B2679D074F8}">
      <dsp:nvSpPr>
        <dsp:cNvPr id="0" name=""/>
        <dsp:cNvSpPr/>
      </dsp:nvSpPr>
      <dsp:spPr>
        <a:xfrm>
          <a:off x="8157105" y="241401"/>
          <a:ext cx="1339778" cy="13397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15B703-C4B3-4800-B64B-CF1FCDC024C1}">
      <dsp:nvSpPr>
        <dsp:cNvPr id="0" name=""/>
        <dsp:cNvSpPr/>
      </dsp:nvSpPr>
      <dsp:spPr>
        <a:xfrm>
          <a:off x="402335" y="3218688"/>
          <a:ext cx="9253728" cy="603504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25C85F-6F39-4429-B571-5521032E1918}">
      <dsp:nvSpPr>
        <dsp:cNvPr id="0" name=""/>
        <dsp:cNvSpPr/>
      </dsp:nvSpPr>
      <dsp:spPr>
        <a:xfrm>
          <a:off x="0" y="2981"/>
          <a:ext cx="10058399" cy="128290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5100" kern="1200"/>
            <a:t>像素</a:t>
          </a:r>
        </a:p>
      </dsp:txBody>
      <dsp:txXfrm>
        <a:off x="62626" y="65607"/>
        <a:ext cx="9933147" cy="1157652"/>
      </dsp:txXfrm>
    </dsp:sp>
    <dsp:sp modelId="{5470646C-5F50-480C-92F5-B60991562B2C}">
      <dsp:nvSpPr>
        <dsp:cNvPr id="0" name=""/>
        <dsp:cNvSpPr/>
      </dsp:nvSpPr>
      <dsp:spPr>
        <a:xfrm>
          <a:off x="0" y="1285886"/>
          <a:ext cx="10058399" cy="14515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9354" tIns="64770" rIns="362712" bIns="64770" numCol="1" spcCol="1270" anchor="t" anchorCtr="0">
          <a:noAutofit/>
        </a:bodyPr>
        <a:lstStyle/>
        <a:p>
          <a:pPr marL="285750" lvl="1" indent="-285750" algn="l" defTabSz="1778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4000" kern="1200"/>
            <a:t>坐标</a:t>
          </a:r>
        </a:p>
        <a:p>
          <a:pPr marL="285750" lvl="1" indent="-285750" algn="l" defTabSz="1778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4000" kern="1200"/>
            <a:t>像素值</a:t>
          </a:r>
        </a:p>
      </dsp:txBody>
      <dsp:txXfrm>
        <a:off x="0" y="1285886"/>
        <a:ext cx="10058399" cy="1451587"/>
      </dsp:txXfrm>
    </dsp:sp>
    <dsp:sp modelId="{2E110546-E067-414F-B4E8-0857BDB35F11}">
      <dsp:nvSpPr>
        <dsp:cNvPr id="0" name=""/>
        <dsp:cNvSpPr/>
      </dsp:nvSpPr>
      <dsp:spPr>
        <a:xfrm>
          <a:off x="0" y="2737473"/>
          <a:ext cx="10058399" cy="128290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4310" tIns="194310" rIns="194310" bIns="194310" numCol="1" spcCol="1270" anchor="ctr" anchorCtr="0">
          <a:noAutofit/>
        </a:bodyPr>
        <a:lstStyle/>
        <a:p>
          <a:pPr marL="0" lvl="0" indent="0" algn="l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5100" kern="1200"/>
            <a:t>尺寸</a:t>
          </a:r>
        </a:p>
      </dsp:txBody>
      <dsp:txXfrm>
        <a:off x="62626" y="2800099"/>
        <a:ext cx="9933147" cy="1157652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CA6B46-D1D3-460A-AFD1-1D60F88781AC}">
      <dsp:nvSpPr>
        <dsp:cNvPr id="0" name=""/>
        <dsp:cNvSpPr/>
      </dsp:nvSpPr>
      <dsp:spPr>
        <a:xfrm rot="16200000">
          <a:off x="-819485" y="821910"/>
          <a:ext cx="4023360" cy="2379538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0" tIns="0" rIns="256053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000" kern="1200" dirty="0">
              <a:solidFill>
                <a:schemeClr val="accent2">
                  <a:lumMod val="60000"/>
                  <a:lumOff val="40000"/>
                </a:schemeClr>
              </a:solidFill>
            </a:rPr>
            <a:t>图像定义</a:t>
          </a:r>
        </a:p>
      </dsp:txBody>
      <dsp:txXfrm rot="5400000">
        <a:off x="2426" y="804671"/>
        <a:ext cx="2379538" cy="2414016"/>
      </dsp:txXfrm>
    </dsp:sp>
    <dsp:sp modelId="{0AE3BD82-D58E-46AB-A8A1-43BF1BEB3D2F}">
      <dsp:nvSpPr>
        <dsp:cNvPr id="0" name=""/>
        <dsp:cNvSpPr/>
      </dsp:nvSpPr>
      <dsp:spPr>
        <a:xfrm rot="16200000">
          <a:off x="1738518" y="821910"/>
          <a:ext cx="4023360" cy="2379538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0" tIns="0" rIns="256053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000" kern="1200">
              <a:solidFill>
                <a:schemeClr val="accent2">
                  <a:lumMod val="60000"/>
                  <a:lumOff val="40000"/>
                </a:schemeClr>
              </a:solidFill>
            </a:rPr>
            <a:t>数字图像要素</a:t>
          </a:r>
        </a:p>
      </dsp:txBody>
      <dsp:txXfrm rot="5400000">
        <a:off x="2560429" y="804671"/>
        <a:ext cx="2379538" cy="2414016"/>
      </dsp:txXfrm>
    </dsp:sp>
    <dsp:sp modelId="{9D709599-1189-4AA1-809C-057DF51979A2}">
      <dsp:nvSpPr>
        <dsp:cNvPr id="0" name=""/>
        <dsp:cNvSpPr/>
      </dsp:nvSpPr>
      <dsp:spPr>
        <a:xfrm rot="16200000">
          <a:off x="4296521" y="821910"/>
          <a:ext cx="4023360" cy="2379538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0" tIns="0" rIns="256053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000" kern="1200" dirty="0"/>
            <a:t>数字图像处理定义及方式</a:t>
          </a:r>
        </a:p>
      </dsp:txBody>
      <dsp:txXfrm rot="5400000">
        <a:off x="5118432" y="804671"/>
        <a:ext cx="2379538" cy="2414016"/>
      </dsp:txXfrm>
    </dsp:sp>
    <dsp:sp modelId="{2D0F8669-67F7-4C26-AA90-55B380C889DB}">
      <dsp:nvSpPr>
        <dsp:cNvPr id="0" name=""/>
        <dsp:cNvSpPr/>
      </dsp:nvSpPr>
      <dsp:spPr>
        <a:xfrm rot="16200000">
          <a:off x="6854525" y="821910"/>
          <a:ext cx="4023360" cy="2379538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0" tIns="0" rIns="256053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000" kern="1200" dirty="0">
              <a:solidFill>
                <a:schemeClr val="accent2">
                  <a:lumMod val="60000"/>
                  <a:lumOff val="40000"/>
                </a:schemeClr>
              </a:solidFill>
            </a:rPr>
            <a:t>图像处理应用</a:t>
          </a:r>
        </a:p>
      </dsp:txBody>
      <dsp:txXfrm rot="5400000">
        <a:off x="7676436" y="804671"/>
        <a:ext cx="2379538" cy="2414016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9B373A-9207-4840-83BD-4BB2B0769E9E}">
      <dsp:nvSpPr>
        <dsp:cNvPr id="0" name=""/>
        <dsp:cNvSpPr/>
      </dsp:nvSpPr>
      <dsp:spPr>
        <a:xfrm>
          <a:off x="0" y="9360"/>
          <a:ext cx="10058399" cy="12074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800" kern="1200"/>
            <a:t>图像</a:t>
          </a:r>
          <a:r>
            <a:rPr lang="en-US" sz="4800" kern="1200"/>
            <a:t>-&gt;</a:t>
          </a:r>
          <a:r>
            <a:rPr lang="zh-CN" sz="4800" kern="1200"/>
            <a:t>图像</a:t>
          </a:r>
        </a:p>
      </dsp:txBody>
      <dsp:txXfrm>
        <a:off x="58942" y="68302"/>
        <a:ext cx="9940515" cy="1089555"/>
      </dsp:txXfrm>
    </dsp:sp>
    <dsp:sp modelId="{395D7434-7C54-4253-AA8F-3BC455842B37}">
      <dsp:nvSpPr>
        <dsp:cNvPr id="0" name=""/>
        <dsp:cNvSpPr/>
      </dsp:nvSpPr>
      <dsp:spPr>
        <a:xfrm>
          <a:off x="0" y="1216800"/>
          <a:ext cx="10058399" cy="794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9354" tIns="60960" rIns="341376" bIns="60960" numCol="1" spcCol="1270" anchor="t" anchorCtr="0">
          <a:noAutofit/>
        </a:bodyPr>
        <a:lstStyle/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3700" kern="1200"/>
            <a:t>将一幅图像变为另一幅经过加工的图像</a:t>
          </a:r>
        </a:p>
      </dsp:txBody>
      <dsp:txXfrm>
        <a:off x="0" y="1216800"/>
        <a:ext cx="10058399" cy="794880"/>
      </dsp:txXfrm>
    </dsp:sp>
    <dsp:sp modelId="{33067E06-B2F6-45E3-BE85-8F5A2042036E}">
      <dsp:nvSpPr>
        <dsp:cNvPr id="0" name=""/>
        <dsp:cNvSpPr/>
      </dsp:nvSpPr>
      <dsp:spPr>
        <a:xfrm>
          <a:off x="0" y="2011680"/>
          <a:ext cx="10058399" cy="120743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880" tIns="182880" rIns="182880" bIns="182880" numCol="1" spcCol="1270" anchor="ctr" anchorCtr="0">
          <a:noAutofit/>
        </a:bodyPr>
        <a:lstStyle/>
        <a:p>
          <a:pPr marL="0" lvl="0" indent="0" algn="l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800" kern="1200"/>
            <a:t>分析、识别与理解</a:t>
          </a:r>
        </a:p>
      </dsp:txBody>
      <dsp:txXfrm>
        <a:off x="58942" y="2070622"/>
        <a:ext cx="9940515" cy="1089555"/>
      </dsp:txXfrm>
    </dsp:sp>
    <dsp:sp modelId="{D5A7D8B4-87E7-4C72-8C2E-1A28F23B6808}">
      <dsp:nvSpPr>
        <dsp:cNvPr id="0" name=""/>
        <dsp:cNvSpPr/>
      </dsp:nvSpPr>
      <dsp:spPr>
        <a:xfrm>
          <a:off x="0" y="3219119"/>
          <a:ext cx="10058399" cy="7948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9354" tIns="60960" rIns="341376" bIns="60960" numCol="1" spcCol="1270" anchor="t" anchorCtr="0">
          <a:noAutofit/>
        </a:bodyPr>
        <a:lstStyle/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zh-CN" sz="3700" kern="1200"/>
            <a:t>将一幅图像转化为一种非图像的表示</a:t>
          </a:r>
        </a:p>
      </dsp:txBody>
      <dsp:txXfrm>
        <a:off x="0" y="3219119"/>
        <a:ext cx="10058399" cy="794880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CA6B46-D1D3-460A-AFD1-1D60F88781AC}">
      <dsp:nvSpPr>
        <dsp:cNvPr id="0" name=""/>
        <dsp:cNvSpPr/>
      </dsp:nvSpPr>
      <dsp:spPr>
        <a:xfrm rot="16200000">
          <a:off x="-819485" y="821910"/>
          <a:ext cx="4023360" cy="2379538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0" tIns="0" rIns="256053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000" kern="1200">
              <a:solidFill>
                <a:schemeClr val="accent2">
                  <a:lumMod val="60000"/>
                  <a:lumOff val="40000"/>
                </a:schemeClr>
              </a:solidFill>
            </a:rPr>
            <a:t>图像定义</a:t>
          </a:r>
        </a:p>
      </dsp:txBody>
      <dsp:txXfrm rot="5400000">
        <a:off x="2426" y="804671"/>
        <a:ext cx="2379538" cy="2414016"/>
      </dsp:txXfrm>
    </dsp:sp>
    <dsp:sp modelId="{0AE3BD82-D58E-46AB-A8A1-43BF1BEB3D2F}">
      <dsp:nvSpPr>
        <dsp:cNvPr id="0" name=""/>
        <dsp:cNvSpPr/>
      </dsp:nvSpPr>
      <dsp:spPr>
        <a:xfrm rot="16200000">
          <a:off x="1738518" y="821910"/>
          <a:ext cx="4023360" cy="2379538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0" tIns="0" rIns="256053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000" kern="1200">
              <a:solidFill>
                <a:schemeClr val="accent2">
                  <a:lumMod val="60000"/>
                  <a:lumOff val="40000"/>
                </a:schemeClr>
              </a:solidFill>
            </a:rPr>
            <a:t>数字图像要素</a:t>
          </a:r>
        </a:p>
      </dsp:txBody>
      <dsp:txXfrm rot="5400000">
        <a:off x="2560429" y="804671"/>
        <a:ext cx="2379538" cy="2414016"/>
      </dsp:txXfrm>
    </dsp:sp>
    <dsp:sp modelId="{9D709599-1189-4AA1-809C-057DF51979A2}">
      <dsp:nvSpPr>
        <dsp:cNvPr id="0" name=""/>
        <dsp:cNvSpPr/>
      </dsp:nvSpPr>
      <dsp:spPr>
        <a:xfrm rot="16200000">
          <a:off x="4296521" y="821910"/>
          <a:ext cx="4023360" cy="2379538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0" tIns="0" rIns="256053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000" kern="1200">
              <a:solidFill>
                <a:schemeClr val="accent2">
                  <a:lumMod val="60000"/>
                  <a:lumOff val="40000"/>
                </a:schemeClr>
              </a:solidFill>
            </a:rPr>
            <a:t>数字图像处理定义及方式</a:t>
          </a:r>
        </a:p>
      </dsp:txBody>
      <dsp:txXfrm rot="5400000">
        <a:off x="5118432" y="804671"/>
        <a:ext cx="2379538" cy="2414016"/>
      </dsp:txXfrm>
    </dsp:sp>
    <dsp:sp modelId="{2D0F8669-67F7-4C26-AA90-55B380C889DB}">
      <dsp:nvSpPr>
        <dsp:cNvPr id="0" name=""/>
        <dsp:cNvSpPr/>
      </dsp:nvSpPr>
      <dsp:spPr>
        <a:xfrm rot="16200000">
          <a:off x="6854525" y="821910"/>
          <a:ext cx="4023360" cy="2379538"/>
        </a:xfrm>
        <a:prstGeom prst="flowChartManualOperati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0" tIns="0" rIns="256053" bIns="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4000" kern="1200"/>
            <a:t>图像处理应用</a:t>
          </a:r>
        </a:p>
      </dsp:txBody>
      <dsp:txXfrm rot="5400000">
        <a:off x="7676436" y="804671"/>
        <a:ext cx="2379538" cy="2414016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BA75DC-6E70-4CFC-94C1-8869655B63BA}">
      <dsp:nvSpPr>
        <dsp:cNvPr id="0" name=""/>
        <dsp:cNvSpPr/>
      </dsp:nvSpPr>
      <dsp:spPr>
        <a:xfrm>
          <a:off x="0" y="45000"/>
          <a:ext cx="10058399" cy="905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600" kern="1200"/>
            <a:t>图像增强</a:t>
          </a:r>
        </a:p>
      </dsp:txBody>
      <dsp:txXfrm>
        <a:off x="44207" y="89207"/>
        <a:ext cx="9969985" cy="817166"/>
      </dsp:txXfrm>
    </dsp:sp>
    <dsp:sp modelId="{F4E9F4CA-A2E2-4B70-95AA-BE0FBB3965AD}">
      <dsp:nvSpPr>
        <dsp:cNvPr id="0" name=""/>
        <dsp:cNvSpPr/>
      </dsp:nvSpPr>
      <dsp:spPr>
        <a:xfrm>
          <a:off x="0" y="1054260"/>
          <a:ext cx="10058399" cy="905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600" kern="1200"/>
            <a:t>图像去噪</a:t>
          </a:r>
        </a:p>
      </dsp:txBody>
      <dsp:txXfrm>
        <a:off x="44207" y="1098467"/>
        <a:ext cx="9969985" cy="817166"/>
      </dsp:txXfrm>
    </dsp:sp>
    <dsp:sp modelId="{ACAFB113-3FFF-40B2-9240-B462D24E1296}">
      <dsp:nvSpPr>
        <dsp:cNvPr id="0" name=""/>
        <dsp:cNvSpPr/>
      </dsp:nvSpPr>
      <dsp:spPr>
        <a:xfrm>
          <a:off x="0" y="2063520"/>
          <a:ext cx="10058399" cy="905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600" kern="1200"/>
            <a:t>图像去模糊</a:t>
          </a:r>
        </a:p>
      </dsp:txBody>
      <dsp:txXfrm>
        <a:off x="44207" y="2107727"/>
        <a:ext cx="9969985" cy="817166"/>
      </dsp:txXfrm>
    </dsp:sp>
    <dsp:sp modelId="{DC4D1C65-6C44-4ECA-AB92-FBD06E990E07}">
      <dsp:nvSpPr>
        <dsp:cNvPr id="0" name=""/>
        <dsp:cNvSpPr/>
      </dsp:nvSpPr>
      <dsp:spPr>
        <a:xfrm>
          <a:off x="0" y="3072780"/>
          <a:ext cx="10058399" cy="905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600" kern="1200" dirty="0"/>
            <a:t>。。。</a:t>
          </a:r>
        </a:p>
      </dsp:txBody>
      <dsp:txXfrm>
        <a:off x="44207" y="3116987"/>
        <a:ext cx="9969985" cy="817166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FBD20E-09EC-44D3-8949-EC482A5CD241}">
      <dsp:nvSpPr>
        <dsp:cNvPr id="0" name=""/>
        <dsp:cNvSpPr/>
      </dsp:nvSpPr>
      <dsp:spPr>
        <a:xfrm>
          <a:off x="0" y="45000"/>
          <a:ext cx="10058399" cy="905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600" kern="1200"/>
            <a:t>图像定义</a:t>
          </a:r>
        </a:p>
      </dsp:txBody>
      <dsp:txXfrm>
        <a:off x="44207" y="89207"/>
        <a:ext cx="9969985" cy="817166"/>
      </dsp:txXfrm>
    </dsp:sp>
    <dsp:sp modelId="{A0377517-A9BB-45FF-BFCB-8C1A3E671253}">
      <dsp:nvSpPr>
        <dsp:cNvPr id="0" name=""/>
        <dsp:cNvSpPr/>
      </dsp:nvSpPr>
      <dsp:spPr>
        <a:xfrm>
          <a:off x="0" y="1054260"/>
          <a:ext cx="10058399" cy="905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600" kern="1200"/>
            <a:t>图像的基本要素</a:t>
          </a:r>
        </a:p>
      </dsp:txBody>
      <dsp:txXfrm>
        <a:off x="44207" y="1098467"/>
        <a:ext cx="9969985" cy="817166"/>
      </dsp:txXfrm>
    </dsp:sp>
    <dsp:sp modelId="{1B38AD3F-25A6-429E-A3E4-4FCD977D418D}">
      <dsp:nvSpPr>
        <dsp:cNvPr id="0" name=""/>
        <dsp:cNvSpPr/>
      </dsp:nvSpPr>
      <dsp:spPr>
        <a:xfrm>
          <a:off x="0" y="2063520"/>
          <a:ext cx="10058399" cy="905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600" kern="1200"/>
            <a:t>图像处理定义及方式</a:t>
          </a:r>
        </a:p>
      </dsp:txBody>
      <dsp:txXfrm>
        <a:off x="44207" y="2107727"/>
        <a:ext cx="9969985" cy="817166"/>
      </dsp:txXfrm>
    </dsp:sp>
    <dsp:sp modelId="{3BE8DC08-0E2D-49A4-A723-CE0B100E7ABA}">
      <dsp:nvSpPr>
        <dsp:cNvPr id="0" name=""/>
        <dsp:cNvSpPr/>
      </dsp:nvSpPr>
      <dsp:spPr>
        <a:xfrm>
          <a:off x="0" y="3072780"/>
          <a:ext cx="10058399" cy="905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600" kern="1200"/>
            <a:t>图像处理应用</a:t>
          </a:r>
        </a:p>
      </dsp:txBody>
      <dsp:txXfrm>
        <a:off x="44207" y="3116987"/>
        <a:ext cx="9969985" cy="81716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934A1B-9800-40B6-A133-5690A20A09B9}">
      <dsp:nvSpPr>
        <dsp:cNvPr id="0" name=""/>
        <dsp:cNvSpPr/>
      </dsp:nvSpPr>
      <dsp:spPr>
        <a:xfrm>
          <a:off x="0" y="45000"/>
          <a:ext cx="10058399" cy="905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600" kern="1200" dirty="0"/>
            <a:t>李石峰</a:t>
          </a:r>
        </a:p>
      </dsp:txBody>
      <dsp:txXfrm>
        <a:off x="44207" y="89207"/>
        <a:ext cx="9969985" cy="817166"/>
      </dsp:txXfrm>
    </dsp:sp>
    <dsp:sp modelId="{FAF616D8-8F25-4451-983A-0B211A006A54}">
      <dsp:nvSpPr>
        <dsp:cNvPr id="0" name=""/>
        <dsp:cNvSpPr/>
      </dsp:nvSpPr>
      <dsp:spPr>
        <a:xfrm>
          <a:off x="0" y="1054260"/>
          <a:ext cx="10058399" cy="905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600" kern="1200"/>
            <a:t>联系方式：</a:t>
          </a:r>
          <a:r>
            <a:rPr lang="en-US" sz="3600" kern="1200"/>
            <a:t>18940480775</a:t>
          </a:r>
          <a:endParaRPr lang="zh-CN" sz="3600" kern="1200"/>
        </a:p>
      </dsp:txBody>
      <dsp:txXfrm>
        <a:off x="44207" y="1098467"/>
        <a:ext cx="9969985" cy="817166"/>
      </dsp:txXfrm>
    </dsp:sp>
    <dsp:sp modelId="{97510EE1-5EEB-40E2-A422-FF086063AC20}">
      <dsp:nvSpPr>
        <dsp:cNvPr id="0" name=""/>
        <dsp:cNvSpPr/>
      </dsp:nvSpPr>
      <dsp:spPr>
        <a:xfrm>
          <a:off x="0" y="2063520"/>
          <a:ext cx="10058399" cy="905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600" kern="1200"/>
            <a:t>教研室：</a:t>
          </a:r>
          <a:r>
            <a:rPr lang="en-US" sz="3600" kern="1200"/>
            <a:t>A316</a:t>
          </a:r>
          <a:endParaRPr lang="zh-CN" sz="3600" kern="1200"/>
        </a:p>
      </dsp:txBody>
      <dsp:txXfrm>
        <a:off x="44207" y="2107727"/>
        <a:ext cx="9969985" cy="817166"/>
      </dsp:txXfrm>
    </dsp:sp>
    <dsp:sp modelId="{31D50CF6-EE04-44AE-9E13-BD80491FDEF2}">
      <dsp:nvSpPr>
        <dsp:cNvPr id="0" name=""/>
        <dsp:cNvSpPr/>
      </dsp:nvSpPr>
      <dsp:spPr>
        <a:xfrm>
          <a:off x="0" y="3117780"/>
          <a:ext cx="10058399" cy="9055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600" kern="1200" dirty="0"/>
            <a:t>网站：</a:t>
          </a:r>
          <a:r>
            <a:rPr lang="en-US" altLang="zh-CN" sz="3600" kern="1200" dirty="0"/>
            <a:t>https://github.com/limax2008/</a:t>
          </a:r>
          <a:endParaRPr lang="zh-CN" sz="3600" kern="1200" dirty="0"/>
        </a:p>
      </dsp:txBody>
      <dsp:txXfrm>
        <a:off x="44207" y="3161987"/>
        <a:ext cx="9969985" cy="81716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0CD753-869F-4E0B-B169-B4CAA32ACE44}">
      <dsp:nvSpPr>
        <dsp:cNvPr id="0" name=""/>
        <dsp:cNvSpPr/>
      </dsp:nvSpPr>
      <dsp:spPr>
        <a:xfrm>
          <a:off x="2345" y="0"/>
          <a:ext cx="2458119" cy="4023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700" kern="1200" dirty="0">
              <a:solidFill>
                <a:schemeClr val="accent2">
                  <a:lumMod val="60000"/>
                  <a:lumOff val="40000"/>
                </a:schemeClr>
              </a:solidFill>
            </a:rPr>
            <a:t>自我介绍</a:t>
          </a:r>
        </a:p>
      </dsp:txBody>
      <dsp:txXfrm>
        <a:off x="2345" y="1609344"/>
        <a:ext cx="2458119" cy="1609344"/>
      </dsp:txXfrm>
    </dsp:sp>
    <dsp:sp modelId="{A202BE72-3D6A-4532-B71A-3EDFA3EA0761}">
      <dsp:nvSpPr>
        <dsp:cNvPr id="0" name=""/>
        <dsp:cNvSpPr/>
      </dsp:nvSpPr>
      <dsp:spPr>
        <a:xfrm>
          <a:off x="561515" y="241401"/>
          <a:ext cx="1339778" cy="13397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F0BB1D-8930-46F3-A4EC-A35540D7C8AD}">
      <dsp:nvSpPr>
        <dsp:cNvPr id="0" name=""/>
        <dsp:cNvSpPr/>
      </dsp:nvSpPr>
      <dsp:spPr>
        <a:xfrm>
          <a:off x="2534208" y="0"/>
          <a:ext cx="2458119" cy="4023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700" kern="1200" dirty="0">
              <a:solidFill>
                <a:schemeClr val="bg1"/>
              </a:solidFill>
            </a:rPr>
            <a:t>成绩统计</a:t>
          </a:r>
        </a:p>
      </dsp:txBody>
      <dsp:txXfrm>
        <a:off x="2534208" y="1609344"/>
        <a:ext cx="2458119" cy="1609344"/>
      </dsp:txXfrm>
    </dsp:sp>
    <dsp:sp modelId="{7612556D-5433-414A-A66D-29F1FD7F8536}">
      <dsp:nvSpPr>
        <dsp:cNvPr id="0" name=""/>
        <dsp:cNvSpPr/>
      </dsp:nvSpPr>
      <dsp:spPr>
        <a:xfrm>
          <a:off x="3093378" y="241401"/>
          <a:ext cx="1339778" cy="13397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6770B8-8491-4865-B423-1A7BBAF45EC0}">
      <dsp:nvSpPr>
        <dsp:cNvPr id="0" name=""/>
        <dsp:cNvSpPr/>
      </dsp:nvSpPr>
      <dsp:spPr>
        <a:xfrm>
          <a:off x="5066071" y="0"/>
          <a:ext cx="2458119" cy="4023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700" kern="1200" dirty="0">
              <a:solidFill>
                <a:schemeClr val="accent2">
                  <a:lumMod val="60000"/>
                  <a:lumOff val="40000"/>
                </a:schemeClr>
              </a:solidFill>
            </a:rPr>
            <a:t>推荐书目</a:t>
          </a:r>
        </a:p>
      </dsp:txBody>
      <dsp:txXfrm>
        <a:off x="5066071" y="1609344"/>
        <a:ext cx="2458119" cy="1609344"/>
      </dsp:txXfrm>
    </dsp:sp>
    <dsp:sp modelId="{A32D9938-5D30-4DA9-B4C1-20C4491A901B}">
      <dsp:nvSpPr>
        <dsp:cNvPr id="0" name=""/>
        <dsp:cNvSpPr/>
      </dsp:nvSpPr>
      <dsp:spPr>
        <a:xfrm>
          <a:off x="5625242" y="241401"/>
          <a:ext cx="1339778" cy="13397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BA0C37-A4E9-4206-951F-45F5AE89D6EE}">
      <dsp:nvSpPr>
        <dsp:cNvPr id="0" name=""/>
        <dsp:cNvSpPr/>
      </dsp:nvSpPr>
      <dsp:spPr>
        <a:xfrm>
          <a:off x="7597935" y="0"/>
          <a:ext cx="2458119" cy="4023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700" kern="1200" dirty="0">
              <a:solidFill>
                <a:schemeClr val="accent2">
                  <a:lumMod val="60000"/>
                  <a:lumOff val="40000"/>
                </a:schemeClr>
              </a:solidFill>
            </a:rPr>
            <a:t>课程安排</a:t>
          </a:r>
        </a:p>
      </dsp:txBody>
      <dsp:txXfrm>
        <a:off x="7597935" y="1609344"/>
        <a:ext cx="2458119" cy="1609344"/>
      </dsp:txXfrm>
    </dsp:sp>
    <dsp:sp modelId="{B7311466-F85E-4D28-B52D-2B2679D074F8}">
      <dsp:nvSpPr>
        <dsp:cNvPr id="0" name=""/>
        <dsp:cNvSpPr/>
      </dsp:nvSpPr>
      <dsp:spPr>
        <a:xfrm>
          <a:off x="8157105" y="241401"/>
          <a:ext cx="1339778" cy="13397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15B703-C4B3-4800-B64B-CF1FCDC024C1}">
      <dsp:nvSpPr>
        <dsp:cNvPr id="0" name=""/>
        <dsp:cNvSpPr/>
      </dsp:nvSpPr>
      <dsp:spPr>
        <a:xfrm>
          <a:off x="402335" y="3218688"/>
          <a:ext cx="9253728" cy="603504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A00BA73-183C-411C-B5DE-49F0D63BE812}">
      <dsp:nvSpPr>
        <dsp:cNvPr id="0" name=""/>
        <dsp:cNvSpPr/>
      </dsp:nvSpPr>
      <dsp:spPr>
        <a:xfrm>
          <a:off x="8007429" y="1679653"/>
          <a:ext cx="1023766" cy="4872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2026"/>
              </a:lnTo>
              <a:lnTo>
                <a:pt x="1023766" y="332026"/>
              </a:lnTo>
              <a:lnTo>
                <a:pt x="1023766" y="487219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C43F9A-DCD6-4F12-894C-6EEBA08DDEEC}">
      <dsp:nvSpPr>
        <dsp:cNvPr id="0" name=""/>
        <dsp:cNvSpPr/>
      </dsp:nvSpPr>
      <dsp:spPr>
        <a:xfrm>
          <a:off x="6983663" y="1679653"/>
          <a:ext cx="1023766" cy="487219"/>
        </a:xfrm>
        <a:custGeom>
          <a:avLst/>
          <a:gdLst/>
          <a:ahLst/>
          <a:cxnLst/>
          <a:rect l="0" t="0" r="0" b="0"/>
          <a:pathLst>
            <a:path>
              <a:moveTo>
                <a:pt x="1023766" y="0"/>
              </a:moveTo>
              <a:lnTo>
                <a:pt x="1023766" y="332026"/>
              </a:lnTo>
              <a:lnTo>
                <a:pt x="0" y="332026"/>
              </a:lnTo>
              <a:lnTo>
                <a:pt x="0" y="487219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C3E23C-2348-4D4C-9783-7F9AEA175592}">
      <dsp:nvSpPr>
        <dsp:cNvPr id="0" name=""/>
        <dsp:cNvSpPr/>
      </dsp:nvSpPr>
      <dsp:spPr>
        <a:xfrm>
          <a:off x="2888597" y="1679653"/>
          <a:ext cx="2047532" cy="48721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32026"/>
              </a:lnTo>
              <a:lnTo>
                <a:pt x="2047532" y="332026"/>
              </a:lnTo>
              <a:lnTo>
                <a:pt x="2047532" y="487219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A4619E-8A28-489E-9F3D-5CE2A374C06A}">
      <dsp:nvSpPr>
        <dsp:cNvPr id="0" name=""/>
        <dsp:cNvSpPr/>
      </dsp:nvSpPr>
      <dsp:spPr>
        <a:xfrm>
          <a:off x="2842877" y="1679653"/>
          <a:ext cx="91440" cy="48721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487219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99DAFB-70EC-4917-B4FD-0B569BEB715E}">
      <dsp:nvSpPr>
        <dsp:cNvPr id="0" name=""/>
        <dsp:cNvSpPr/>
      </dsp:nvSpPr>
      <dsp:spPr>
        <a:xfrm>
          <a:off x="841064" y="1679653"/>
          <a:ext cx="2047532" cy="487219"/>
        </a:xfrm>
        <a:custGeom>
          <a:avLst/>
          <a:gdLst/>
          <a:ahLst/>
          <a:cxnLst/>
          <a:rect l="0" t="0" r="0" b="0"/>
          <a:pathLst>
            <a:path>
              <a:moveTo>
                <a:pt x="2047532" y="0"/>
              </a:moveTo>
              <a:lnTo>
                <a:pt x="2047532" y="332026"/>
              </a:lnTo>
              <a:lnTo>
                <a:pt x="0" y="332026"/>
              </a:lnTo>
              <a:lnTo>
                <a:pt x="0" y="487219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0BACD96-5EA5-43FC-9DF6-FBED59F767F5}">
      <dsp:nvSpPr>
        <dsp:cNvPr id="0" name=""/>
        <dsp:cNvSpPr/>
      </dsp:nvSpPr>
      <dsp:spPr>
        <a:xfrm>
          <a:off x="2050970" y="615867"/>
          <a:ext cx="1675254" cy="10637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3E237F-7C6B-4F21-BB5E-247991479C44}">
      <dsp:nvSpPr>
        <dsp:cNvPr id="0" name=""/>
        <dsp:cNvSpPr/>
      </dsp:nvSpPr>
      <dsp:spPr>
        <a:xfrm>
          <a:off x="2237109" y="792700"/>
          <a:ext cx="1675254" cy="106378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600" kern="1200" dirty="0"/>
            <a:t>平时：</a:t>
          </a:r>
          <a:r>
            <a:rPr lang="en-US" altLang="zh-CN" sz="2600" kern="1200" dirty="0"/>
            <a:t>4</a:t>
          </a:r>
          <a:r>
            <a:rPr lang="en-US" sz="2600" kern="1200" dirty="0"/>
            <a:t>0%</a:t>
          </a:r>
          <a:endParaRPr lang="zh-CN" sz="2600" kern="1200" dirty="0"/>
        </a:p>
      </dsp:txBody>
      <dsp:txXfrm>
        <a:off x="2268266" y="823857"/>
        <a:ext cx="1612940" cy="1001472"/>
      </dsp:txXfrm>
    </dsp:sp>
    <dsp:sp modelId="{60BA63D2-EAA8-4A80-A849-34AADE0F17BA}">
      <dsp:nvSpPr>
        <dsp:cNvPr id="0" name=""/>
        <dsp:cNvSpPr/>
      </dsp:nvSpPr>
      <dsp:spPr>
        <a:xfrm>
          <a:off x="3437" y="2166873"/>
          <a:ext cx="1675254" cy="10637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F8CAE4-05E5-4B6D-A84F-69FAEABC4F76}">
      <dsp:nvSpPr>
        <dsp:cNvPr id="0" name=""/>
        <dsp:cNvSpPr/>
      </dsp:nvSpPr>
      <dsp:spPr>
        <a:xfrm>
          <a:off x="189577" y="2343706"/>
          <a:ext cx="1675254" cy="106378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600" kern="1200" dirty="0"/>
            <a:t>考勤</a:t>
          </a:r>
        </a:p>
      </dsp:txBody>
      <dsp:txXfrm>
        <a:off x="220734" y="2374863"/>
        <a:ext cx="1612940" cy="1001472"/>
      </dsp:txXfrm>
    </dsp:sp>
    <dsp:sp modelId="{72873F1C-76A5-4D5E-AF84-DC926209ABAD}">
      <dsp:nvSpPr>
        <dsp:cNvPr id="0" name=""/>
        <dsp:cNvSpPr/>
      </dsp:nvSpPr>
      <dsp:spPr>
        <a:xfrm>
          <a:off x="2050970" y="2166873"/>
          <a:ext cx="1675254" cy="10637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54BDF8-EE62-4F83-97F1-380F1BACB8F5}">
      <dsp:nvSpPr>
        <dsp:cNvPr id="0" name=""/>
        <dsp:cNvSpPr/>
      </dsp:nvSpPr>
      <dsp:spPr>
        <a:xfrm>
          <a:off x="2237109" y="2343706"/>
          <a:ext cx="1675254" cy="106378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600" kern="1200" dirty="0"/>
            <a:t>编程</a:t>
          </a:r>
          <a:r>
            <a:rPr lang="zh-CN" altLang="en-US" sz="2600" kern="1200" dirty="0"/>
            <a:t>小作业</a:t>
          </a:r>
          <a:endParaRPr lang="zh-CN" sz="2600" kern="1200" dirty="0"/>
        </a:p>
      </dsp:txBody>
      <dsp:txXfrm>
        <a:off x="2268266" y="2374863"/>
        <a:ext cx="1612940" cy="1001472"/>
      </dsp:txXfrm>
    </dsp:sp>
    <dsp:sp modelId="{DF942ABB-2D3C-41DE-9159-417514B0AA7F}">
      <dsp:nvSpPr>
        <dsp:cNvPr id="0" name=""/>
        <dsp:cNvSpPr/>
      </dsp:nvSpPr>
      <dsp:spPr>
        <a:xfrm>
          <a:off x="4098503" y="2166873"/>
          <a:ext cx="1675254" cy="10637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2CE047-582F-48B8-B734-7C760733F8E7}">
      <dsp:nvSpPr>
        <dsp:cNvPr id="0" name=""/>
        <dsp:cNvSpPr/>
      </dsp:nvSpPr>
      <dsp:spPr>
        <a:xfrm>
          <a:off x="4284642" y="2343706"/>
          <a:ext cx="1675254" cy="106378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竞赛答辩</a:t>
          </a:r>
          <a:endParaRPr lang="zh-CN" sz="2600" kern="1200" dirty="0"/>
        </a:p>
      </dsp:txBody>
      <dsp:txXfrm>
        <a:off x="4315799" y="2374863"/>
        <a:ext cx="1612940" cy="1001472"/>
      </dsp:txXfrm>
    </dsp:sp>
    <dsp:sp modelId="{C2506E8C-8789-42F4-B5F3-312D9547F4DA}">
      <dsp:nvSpPr>
        <dsp:cNvPr id="0" name=""/>
        <dsp:cNvSpPr/>
      </dsp:nvSpPr>
      <dsp:spPr>
        <a:xfrm>
          <a:off x="7169802" y="615867"/>
          <a:ext cx="1675254" cy="10637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34FB3D6-DF17-45B3-99E8-E3F0D20B87E6}">
      <dsp:nvSpPr>
        <dsp:cNvPr id="0" name=""/>
        <dsp:cNvSpPr/>
      </dsp:nvSpPr>
      <dsp:spPr>
        <a:xfrm>
          <a:off x="7355941" y="792700"/>
          <a:ext cx="1675254" cy="106378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大作业</a:t>
          </a:r>
          <a:r>
            <a:rPr lang="zh-CN" sz="2600" kern="1200" dirty="0"/>
            <a:t>：</a:t>
          </a:r>
          <a:r>
            <a:rPr lang="en-US" altLang="zh-CN" sz="2600" kern="1200" dirty="0"/>
            <a:t>6</a:t>
          </a:r>
          <a:r>
            <a:rPr lang="en-US" sz="2600" kern="1200" dirty="0"/>
            <a:t>0%</a:t>
          </a:r>
          <a:endParaRPr lang="zh-CN" sz="2600" kern="1200" dirty="0"/>
        </a:p>
      </dsp:txBody>
      <dsp:txXfrm>
        <a:off x="7387098" y="823857"/>
        <a:ext cx="1612940" cy="1001472"/>
      </dsp:txXfrm>
    </dsp:sp>
    <dsp:sp modelId="{1E9B6E9F-9189-48F6-A33E-957F70CDADD7}">
      <dsp:nvSpPr>
        <dsp:cNvPr id="0" name=""/>
        <dsp:cNvSpPr/>
      </dsp:nvSpPr>
      <dsp:spPr>
        <a:xfrm>
          <a:off x="6146036" y="2166873"/>
          <a:ext cx="1675254" cy="10637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787B2AC-C8B9-4544-81DD-82EA1F87A25F}">
      <dsp:nvSpPr>
        <dsp:cNvPr id="0" name=""/>
        <dsp:cNvSpPr/>
      </dsp:nvSpPr>
      <dsp:spPr>
        <a:xfrm>
          <a:off x="6332175" y="2343706"/>
          <a:ext cx="1675254" cy="106378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600" kern="1200" dirty="0"/>
            <a:t>纸质</a:t>
          </a:r>
          <a:r>
            <a:rPr lang="zh-CN" altLang="en-US" sz="2600" kern="1200" dirty="0"/>
            <a:t>作业</a:t>
          </a:r>
          <a:endParaRPr lang="zh-CN" sz="2600" kern="1200" dirty="0"/>
        </a:p>
      </dsp:txBody>
      <dsp:txXfrm>
        <a:off x="6363332" y="2374863"/>
        <a:ext cx="1612940" cy="1001472"/>
      </dsp:txXfrm>
    </dsp:sp>
    <dsp:sp modelId="{9A4F1143-FCB0-4B1A-8611-D7AE90677B86}">
      <dsp:nvSpPr>
        <dsp:cNvPr id="0" name=""/>
        <dsp:cNvSpPr/>
      </dsp:nvSpPr>
      <dsp:spPr>
        <a:xfrm>
          <a:off x="8193568" y="2166873"/>
          <a:ext cx="1675254" cy="10637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6B4AA5-A259-49F4-93F1-77BB44ECC2F3}">
      <dsp:nvSpPr>
        <dsp:cNvPr id="0" name=""/>
        <dsp:cNvSpPr/>
      </dsp:nvSpPr>
      <dsp:spPr>
        <a:xfrm>
          <a:off x="8379708" y="2343706"/>
          <a:ext cx="1675254" cy="106378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2600" kern="1200"/>
            <a:t>编程大作业</a:t>
          </a:r>
        </a:p>
      </dsp:txBody>
      <dsp:txXfrm>
        <a:off x="8410865" y="2374863"/>
        <a:ext cx="1612940" cy="1001472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FC890D-4D56-487A-90B0-9127E9513437}">
      <dsp:nvSpPr>
        <dsp:cNvPr id="0" name=""/>
        <dsp:cNvSpPr/>
      </dsp:nvSpPr>
      <dsp:spPr>
        <a:xfrm>
          <a:off x="0" y="389384"/>
          <a:ext cx="10058399" cy="15344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410" tIns="232410" rIns="232410" bIns="232410" numCol="1" spcCol="1270" anchor="ctr" anchorCtr="0">
          <a:noAutofit/>
        </a:bodyPr>
        <a:lstStyle/>
        <a:p>
          <a:pPr marL="0" lvl="0" indent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6100" b="1" kern="1200" dirty="0"/>
            <a:t>有事请假（请假理由要充分）</a:t>
          </a:r>
          <a:endParaRPr lang="zh-CN" sz="6100" kern="1200" dirty="0"/>
        </a:p>
      </dsp:txBody>
      <dsp:txXfrm>
        <a:off x="74906" y="464290"/>
        <a:ext cx="9908587" cy="1384643"/>
      </dsp:txXfrm>
    </dsp:sp>
    <dsp:sp modelId="{F2106309-381D-4957-ADA0-2D0ABD137A4E}">
      <dsp:nvSpPr>
        <dsp:cNvPr id="0" name=""/>
        <dsp:cNvSpPr/>
      </dsp:nvSpPr>
      <dsp:spPr>
        <a:xfrm>
          <a:off x="0" y="2099520"/>
          <a:ext cx="10058399" cy="153445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2410" tIns="232410" rIns="232410" bIns="232410" numCol="1" spcCol="1270" anchor="ctr" anchorCtr="0">
          <a:noAutofit/>
        </a:bodyPr>
        <a:lstStyle/>
        <a:p>
          <a:pPr marL="0" lvl="0" indent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6100" b="1" kern="1200"/>
            <a:t>上课勿扰（勿扰其他同学）</a:t>
          </a:r>
          <a:endParaRPr lang="zh-CN" sz="6100" kern="1200"/>
        </a:p>
      </dsp:txBody>
      <dsp:txXfrm>
        <a:off x="74906" y="2174426"/>
        <a:ext cx="9908587" cy="138464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0CD753-869F-4E0B-B169-B4CAA32ACE44}">
      <dsp:nvSpPr>
        <dsp:cNvPr id="0" name=""/>
        <dsp:cNvSpPr/>
      </dsp:nvSpPr>
      <dsp:spPr>
        <a:xfrm>
          <a:off x="2345" y="0"/>
          <a:ext cx="2458119" cy="4023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700" kern="1200" dirty="0">
              <a:solidFill>
                <a:schemeClr val="accent2">
                  <a:lumMod val="60000"/>
                  <a:lumOff val="40000"/>
                </a:schemeClr>
              </a:solidFill>
            </a:rPr>
            <a:t>自我介绍</a:t>
          </a:r>
        </a:p>
      </dsp:txBody>
      <dsp:txXfrm>
        <a:off x="2345" y="1609344"/>
        <a:ext cx="2458119" cy="1609344"/>
      </dsp:txXfrm>
    </dsp:sp>
    <dsp:sp modelId="{A202BE72-3D6A-4532-B71A-3EDFA3EA0761}">
      <dsp:nvSpPr>
        <dsp:cNvPr id="0" name=""/>
        <dsp:cNvSpPr/>
      </dsp:nvSpPr>
      <dsp:spPr>
        <a:xfrm>
          <a:off x="561515" y="241401"/>
          <a:ext cx="1339778" cy="13397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F0BB1D-8930-46F3-A4EC-A35540D7C8AD}">
      <dsp:nvSpPr>
        <dsp:cNvPr id="0" name=""/>
        <dsp:cNvSpPr/>
      </dsp:nvSpPr>
      <dsp:spPr>
        <a:xfrm>
          <a:off x="2534208" y="0"/>
          <a:ext cx="2458119" cy="4023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700" kern="1200" dirty="0">
              <a:solidFill>
                <a:schemeClr val="accent2">
                  <a:lumMod val="60000"/>
                  <a:lumOff val="40000"/>
                </a:schemeClr>
              </a:solidFill>
            </a:rPr>
            <a:t>成绩统计</a:t>
          </a:r>
        </a:p>
      </dsp:txBody>
      <dsp:txXfrm>
        <a:off x="2534208" y="1609344"/>
        <a:ext cx="2458119" cy="1609344"/>
      </dsp:txXfrm>
    </dsp:sp>
    <dsp:sp modelId="{7612556D-5433-414A-A66D-29F1FD7F8536}">
      <dsp:nvSpPr>
        <dsp:cNvPr id="0" name=""/>
        <dsp:cNvSpPr/>
      </dsp:nvSpPr>
      <dsp:spPr>
        <a:xfrm>
          <a:off x="3093378" y="241401"/>
          <a:ext cx="1339778" cy="13397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6770B8-8491-4865-B423-1A7BBAF45EC0}">
      <dsp:nvSpPr>
        <dsp:cNvPr id="0" name=""/>
        <dsp:cNvSpPr/>
      </dsp:nvSpPr>
      <dsp:spPr>
        <a:xfrm>
          <a:off x="5066071" y="0"/>
          <a:ext cx="2458119" cy="4023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700" kern="1200" dirty="0">
              <a:solidFill>
                <a:schemeClr val="bg1"/>
              </a:solidFill>
            </a:rPr>
            <a:t>推荐书目</a:t>
          </a:r>
        </a:p>
      </dsp:txBody>
      <dsp:txXfrm>
        <a:off x="5066071" y="1609344"/>
        <a:ext cx="2458119" cy="1609344"/>
      </dsp:txXfrm>
    </dsp:sp>
    <dsp:sp modelId="{A32D9938-5D30-4DA9-B4C1-20C4491A901B}">
      <dsp:nvSpPr>
        <dsp:cNvPr id="0" name=""/>
        <dsp:cNvSpPr/>
      </dsp:nvSpPr>
      <dsp:spPr>
        <a:xfrm>
          <a:off x="5625242" y="241401"/>
          <a:ext cx="1339778" cy="13397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BA0C37-A4E9-4206-951F-45F5AE89D6EE}">
      <dsp:nvSpPr>
        <dsp:cNvPr id="0" name=""/>
        <dsp:cNvSpPr/>
      </dsp:nvSpPr>
      <dsp:spPr>
        <a:xfrm>
          <a:off x="7597935" y="0"/>
          <a:ext cx="2458119" cy="4023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700" kern="1200" dirty="0">
              <a:solidFill>
                <a:schemeClr val="accent2">
                  <a:lumMod val="60000"/>
                  <a:lumOff val="40000"/>
                </a:schemeClr>
              </a:solidFill>
            </a:rPr>
            <a:t>课程安排</a:t>
          </a:r>
        </a:p>
      </dsp:txBody>
      <dsp:txXfrm>
        <a:off x="7597935" y="1609344"/>
        <a:ext cx="2458119" cy="1609344"/>
      </dsp:txXfrm>
    </dsp:sp>
    <dsp:sp modelId="{B7311466-F85E-4D28-B52D-2B2679D074F8}">
      <dsp:nvSpPr>
        <dsp:cNvPr id="0" name=""/>
        <dsp:cNvSpPr/>
      </dsp:nvSpPr>
      <dsp:spPr>
        <a:xfrm>
          <a:off x="8157105" y="241401"/>
          <a:ext cx="1339778" cy="13397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15B703-C4B3-4800-B64B-CF1FCDC024C1}">
      <dsp:nvSpPr>
        <dsp:cNvPr id="0" name=""/>
        <dsp:cNvSpPr/>
      </dsp:nvSpPr>
      <dsp:spPr>
        <a:xfrm>
          <a:off x="402335" y="3218688"/>
          <a:ext cx="9253728" cy="603504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06D9582-3A06-4A70-AF4F-03234E76561E}">
      <dsp:nvSpPr>
        <dsp:cNvPr id="0" name=""/>
        <dsp:cNvSpPr/>
      </dsp:nvSpPr>
      <dsp:spPr>
        <a:xfrm>
          <a:off x="0" y="44729"/>
          <a:ext cx="10058399" cy="7798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100" kern="1200"/>
            <a:t>基本教材</a:t>
          </a:r>
        </a:p>
      </dsp:txBody>
      <dsp:txXfrm>
        <a:off x="38067" y="82796"/>
        <a:ext cx="9982265" cy="703671"/>
      </dsp:txXfrm>
    </dsp:sp>
    <dsp:sp modelId="{D972850D-BF84-4336-ADF3-CF3787778F91}">
      <dsp:nvSpPr>
        <dsp:cNvPr id="0" name=""/>
        <dsp:cNvSpPr/>
      </dsp:nvSpPr>
      <dsp:spPr>
        <a:xfrm>
          <a:off x="0" y="824535"/>
          <a:ext cx="10058399" cy="57753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9354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kern="1200"/>
            <a:t>《</a:t>
          </a:r>
          <a:r>
            <a:rPr lang="zh-CN" sz="2400" kern="1200"/>
            <a:t>数字图像处理</a:t>
          </a:r>
          <a:r>
            <a:rPr lang="en-US" sz="2400" kern="1200"/>
            <a:t>》</a:t>
          </a:r>
          <a:r>
            <a:rPr lang="zh-CN" sz="2400" kern="1200"/>
            <a:t>（第二版），冈萨雷斯等，电子工业出版社，</a:t>
          </a:r>
          <a:r>
            <a:rPr lang="en-US" sz="2400" kern="1200"/>
            <a:t>2003</a:t>
          </a:r>
          <a:endParaRPr lang="zh-CN" sz="2400" kern="1200"/>
        </a:p>
      </dsp:txBody>
      <dsp:txXfrm>
        <a:off x="0" y="824535"/>
        <a:ext cx="10058399" cy="577530"/>
      </dsp:txXfrm>
    </dsp:sp>
    <dsp:sp modelId="{5398926B-342B-4F1E-8530-E6E268C1326B}">
      <dsp:nvSpPr>
        <dsp:cNvPr id="0" name=""/>
        <dsp:cNvSpPr/>
      </dsp:nvSpPr>
      <dsp:spPr>
        <a:xfrm>
          <a:off x="0" y="1402065"/>
          <a:ext cx="10058399" cy="77980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100" kern="1200"/>
            <a:t>其他参考</a:t>
          </a:r>
        </a:p>
      </dsp:txBody>
      <dsp:txXfrm>
        <a:off x="38067" y="1440132"/>
        <a:ext cx="9982265" cy="703671"/>
      </dsp:txXfrm>
    </dsp:sp>
    <dsp:sp modelId="{3C5CE7A5-AD79-4981-9F68-254915D1D453}">
      <dsp:nvSpPr>
        <dsp:cNvPr id="0" name=""/>
        <dsp:cNvSpPr/>
      </dsp:nvSpPr>
      <dsp:spPr>
        <a:xfrm>
          <a:off x="0" y="2181869"/>
          <a:ext cx="10058399" cy="179676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9354" tIns="39370" rIns="220472" bIns="3937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kern="1200"/>
            <a:t>《</a:t>
          </a:r>
          <a:r>
            <a:rPr lang="zh-CN" sz="2400" kern="1200"/>
            <a:t>数字图像处理</a:t>
          </a:r>
          <a:r>
            <a:rPr lang="en-US" sz="2400" kern="1200"/>
            <a:t>》</a:t>
          </a:r>
          <a:r>
            <a:rPr lang="zh-CN" sz="2400" kern="1200"/>
            <a:t>（</a:t>
          </a:r>
          <a:r>
            <a:rPr lang="en-US" sz="2400" kern="1200"/>
            <a:t>MATLAB</a:t>
          </a:r>
          <a:r>
            <a:rPr lang="zh-CN" sz="2400" kern="1200"/>
            <a:t>版），冈萨雷斯等，电子工业出版社，</a:t>
          </a:r>
          <a:r>
            <a:rPr lang="en-US" sz="2400" kern="1200"/>
            <a:t>2005</a:t>
          </a:r>
          <a:endParaRPr lang="zh-CN" sz="2400" kern="120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400" kern="1200"/>
            <a:t>《</a:t>
          </a:r>
          <a:r>
            <a:rPr lang="zh-CN" sz="2400" kern="1200"/>
            <a:t>图像处理技术手册</a:t>
          </a:r>
          <a:r>
            <a:rPr lang="en-US" sz="2400" kern="1200"/>
            <a:t>》, (</a:t>
          </a:r>
          <a:r>
            <a:rPr lang="zh-CN" sz="2400" kern="1200"/>
            <a:t>日</a:t>
          </a:r>
          <a:r>
            <a:rPr lang="en-US" sz="2400" kern="1200"/>
            <a:t>)</a:t>
          </a:r>
          <a:r>
            <a:rPr lang="zh-CN" sz="2400" kern="1200"/>
            <a:t>高木干雄</a:t>
          </a:r>
          <a:r>
            <a:rPr lang="en-US" sz="2400" kern="1200"/>
            <a:t>,</a:t>
          </a:r>
          <a:r>
            <a:rPr lang="zh-CN" sz="2400" kern="1200"/>
            <a:t>下田阳久 主编，孙卫东等译，科学出版社，</a:t>
          </a:r>
          <a:r>
            <a:rPr lang="en-US" sz="2400" kern="1200"/>
            <a:t>2007 </a:t>
          </a:r>
          <a:endParaRPr lang="zh-CN" sz="2400" kern="1200"/>
        </a:p>
      </dsp:txBody>
      <dsp:txXfrm>
        <a:off x="0" y="2181869"/>
        <a:ext cx="10058399" cy="1796760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0CD753-869F-4E0B-B169-B4CAA32ACE44}">
      <dsp:nvSpPr>
        <dsp:cNvPr id="0" name=""/>
        <dsp:cNvSpPr/>
      </dsp:nvSpPr>
      <dsp:spPr>
        <a:xfrm>
          <a:off x="2345" y="0"/>
          <a:ext cx="2458119" cy="4023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700" kern="1200" dirty="0">
              <a:solidFill>
                <a:schemeClr val="accent2">
                  <a:lumMod val="60000"/>
                  <a:lumOff val="40000"/>
                </a:schemeClr>
              </a:solidFill>
            </a:rPr>
            <a:t>自我介绍</a:t>
          </a:r>
        </a:p>
      </dsp:txBody>
      <dsp:txXfrm>
        <a:off x="2345" y="1609344"/>
        <a:ext cx="2458119" cy="1609344"/>
      </dsp:txXfrm>
    </dsp:sp>
    <dsp:sp modelId="{A202BE72-3D6A-4532-B71A-3EDFA3EA0761}">
      <dsp:nvSpPr>
        <dsp:cNvPr id="0" name=""/>
        <dsp:cNvSpPr/>
      </dsp:nvSpPr>
      <dsp:spPr>
        <a:xfrm>
          <a:off x="561515" y="241401"/>
          <a:ext cx="1339778" cy="13397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BF0BB1D-8930-46F3-A4EC-A35540D7C8AD}">
      <dsp:nvSpPr>
        <dsp:cNvPr id="0" name=""/>
        <dsp:cNvSpPr/>
      </dsp:nvSpPr>
      <dsp:spPr>
        <a:xfrm>
          <a:off x="2534208" y="0"/>
          <a:ext cx="2458119" cy="4023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700" kern="1200" dirty="0">
              <a:solidFill>
                <a:schemeClr val="accent2">
                  <a:lumMod val="60000"/>
                  <a:lumOff val="40000"/>
                </a:schemeClr>
              </a:solidFill>
            </a:rPr>
            <a:t>成绩统计</a:t>
          </a:r>
        </a:p>
      </dsp:txBody>
      <dsp:txXfrm>
        <a:off x="2534208" y="1609344"/>
        <a:ext cx="2458119" cy="1609344"/>
      </dsp:txXfrm>
    </dsp:sp>
    <dsp:sp modelId="{7612556D-5433-414A-A66D-29F1FD7F8536}">
      <dsp:nvSpPr>
        <dsp:cNvPr id="0" name=""/>
        <dsp:cNvSpPr/>
      </dsp:nvSpPr>
      <dsp:spPr>
        <a:xfrm>
          <a:off x="3093378" y="241401"/>
          <a:ext cx="1339778" cy="13397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6770B8-8491-4865-B423-1A7BBAF45EC0}">
      <dsp:nvSpPr>
        <dsp:cNvPr id="0" name=""/>
        <dsp:cNvSpPr/>
      </dsp:nvSpPr>
      <dsp:spPr>
        <a:xfrm>
          <a:off x="5066071" y="0"/>
          <a:ext cx="2458119" cy="4023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700" kern="1200" dirty="0">
              <a:solidFill>
                <a:schemeClr val="accent2">
                  <a:lumMod val="60000"/>
                  <a:lumOff val="40000"/>
                </a:schemeClr>
              </a:solidFill>
            </a:rPr>
            <a:t>推荐书目</a:t>
          </a:r>
        </a:p>
      </dsp:txBody>
      <dsp:txXfrm>
        <a:off x="5066071" y="1609344"/>
        <a:ext cx="2458119" cy="1609344"/>
      </dsp:txXfrm>
    </dsp:sp>
    <dsp:sp modelId="{A32D9938-5D30-4DA9-B4C1-20C4491A901B}">
      <dsp:nvSpPr>
        <dsp:cNvPr id="0" name=""/>
        <dsp:cNvSpPr/>
      </dsp:nvSpPr>
      <dsp:spPr>
        <a:xfrm>
          <a:off x="5625242" y="241401"/>
          <a:ext cx="1339778" cy="13397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BA0C37-A4E9-4206-951F-45F5AE89D6EE}">
      <dsp:nvSpPr>
        <dsp:cNvPr id="0" name=""/>
        <dsp:cNvSpPr/>
      </dsp:nvSpPr>
      <dsp:spPr>
        <a:xfrm>
          <a:off x="7597935" y="0"/>
          <a:ext cx="2458119" cy="402336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3700" kern="1200" dirty="0">
              <a:solidFill>
                <a:schemeClr val="bg1"/>
              </a:solidFill>
            </a:rPr>
            <a:t>课程安排</a:t>
          </a:r>
        </a:p>
      </dsp:txBody>
      <dsp:txXfrm>
        <a:off x="7597935" y="1609344"/>
        <a:ext cx="2458119" cy="1609344"/>
      </dsp:txXfrm>
    </dsp:sp>
    <dsp:sp modelId="{B7311466-F85E-4D28-B52D-2B2679D074F8}">
      <dsp:nvSpPr>
        <dsp:cNvPr id="0" name=""/>
        <dsp:cNvSpPr/>
      </dsp:nvSpPr>
      <dsp:spPr>
        <a:xfrm>
          <a:off x="8157105" y="241401"/>
          <a:ext cx="1339778" cy="1339778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15B703-C4B3-4800-B64B-CF1FCDC024C1}">
      <dsp:nvSpPr>
        <dsp:cNvPr id="0" name=""/>
        <dsp:cNvSpPr/>
      </dsp:nvSpPr>
      <dsp:spPr>
        <a:xfrm>
          <a:off x="402335" y="3218688"/>
          <a:ext cx="9253728" cy="603504"/>
        </a:xfrm>
        <a:prstGeom prst="leftRightArrow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stBulletLvl" val="2"/>
              <dgm:param type="txAnchorHorzCh" val="ctr"/>
              <dgm:param type="txAnchorVert" val="mid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target1">
  <dgm:title val=""/>
  <dgm:desc val=""/>
  <dgm:catLst>
    <dgm:cat type="relationship" pri="25000"/>
    <dgm:cat type="convert" pri="2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equ" val="0">
            <dgm:constrLst/>
          </dgm:if>
          <dgm:if name="Name4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r" for="ch" forName="line1" refType="l" refFor="ch" refForName="text1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5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4432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6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86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717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7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29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662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25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r" for="ch" forName="text4" refType="w"/>
              <dgm:constr type="t" for="ch" forName="text4" refType="b" refFor="ch" refForName="text3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852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8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r" for="ch" forName="text1" refType="w"/>
              <dgm:constr type="ctrY" for="ch" forName="text1" refType="h" fact="0.13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r" for="ch" forName="text2" refType="w"/>
              <dgm:constr type="ctrY" for="ch" forName="text2" refType="h" fact="0.27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498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r" for="ch" forName="text3" refType="w"/>
              <dgm:constr type="ctrY" for="ch" forName="text3" refType="h" fact="0.41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394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r" for="ch" forName="text4" refType="w"/>
              <dgm:constr type="ctrY" for="ch" forName="text4" refType="h" fact="0.547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46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r" for="ch" forName="text5" refType="w"/>
              <dgm:constr type="ctrY" for="ch" forName="text5" refType="h" fact="0.68"/>
              <dgm:constr type="l" for="ch" forName="line5" refType="w" fact="0.625"/>
              <dgm:constr type="ctrY" for="ch" forName="line5" refType="ctrY" refFor="ch" refForName="text5"/>
              <dgm:constr type="w" for="ch" forName="line5" refType="w" fact="0.075"/>
              <dgm:constr type="h" for="ch" forName="line5"/>
              <dgm:constr type="l" for="ch" forName="d5" refType="w" fact="0.49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9"/>
        </dgm:choose>
      </dgm:if>
      <dgm:else name="Name10">
        <dgm:choose name="Name11">
          <dgm:if name="Name12" axis="ch" ptType="node" func="cnt" op="equ" val="0">
            <dgm:constrLst/>
          </dgm:if>
          <dgm:if name="Name13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14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5567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15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14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282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16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0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337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74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l" for="ch" forName="text4"/>
              <dgm:constr type="t" for="ch" forName="text4" refType="b" refFor="ch" refForName="text3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147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17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l" for="ch" forName="text1"/>
              <dgm:constr type="ctrY" for="ch" forName="text1" refType="h" fact="0.13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l" for="ch" forName="text2"/>
              <dgm:constr type="ctrY" for="ch" forName="text2" refType="h" fact="0.27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502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l" for="ch" forName="text3"/>
              <dgm:constr type="ctrY" for="ch" forName="text3" refType="h" fact="0.41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606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l" for="ch" forName="text4"/>
              <dgm:constr type="ctrY" for="ch" forName="text4" refType="h" fact="0.547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54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l" for="ch" forName="text5"/>
              <dgm:constr type="ctrY" for="ch" forName="text5" refType="h" fact="0.68"/>
              <dgm:constr type="l" for="ch" forName="line5" refType="r" refFor="ch" refForName="text5"/>
              <dgm:constr type="ctrY" for="ch" forName="line5" refType="ctrY" refFor="ch" refForName="text5"/>
              <dgm:constr type="r" for="ch" forName="line5" refType="w" fact="0.375"/>
              <dgm:constr type="h" for="ch" forName="line5"/>
              <dgm:constr type="r" for="ch" forName="d5" refType="w" fact="0.50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18"/>
        </dgm:choose>
      </dgm:else>
    </dgm:choose>
    <dgm:ruleLst/>
    <dgm:forEach name="Name19" axis="ch" ptType="node" cnt="1">
      <dgm:layoutNode name="circle1" styleLbl="l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text1" styleLbl="revTx">
        <dgm:varLst>
          <dgm:bulletEnabled val="1"/>
        </dgm:varLst>
        <dgm:choose name="Name20">
          <dgm:if name="Name21" func="var" arg="dir" op="equ" val="norm">
            <dgm:choose name="Name22">
              <dgm:if name="Name2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4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25">
            <dgm:choose name="Name26">
              <dgm:if name="Name2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8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29">
          <dgm:if name="Name30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31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1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1" styleLbl="callout">
        <dgm:alg type="sp"/>
        <dgm:choose name="Name32">
          <dgm:if name="Name33" func="var" arg="dir" op="equ" val="norm">
            <dgm:shape xmlns:r="http://schemas.openxmlformats.org/officeDocument/2006/relationships" type="line" r:blip="" rot="90">
              <dgm:adjLst/>
            </dgm:shape>
          </dgm:if>
          <dgm:else name="Name34">
            <dgm:shape xmlns:r="http://schemas.openxmlformats.org/officeDocument/2006/relationships" type="line" r:blip="" rot="180">
              <dgm:adjLst/>
            </dgm:shape>
          </dgm:else>
        </dgm:choose>
        <dgm:presOf/>
        <dgm:constrLst/>
        <dgm:ruleLst/>
      </dgm:layoutNode>
    </dgm:forEach>
    <dgm:forEach name="Name35" axis="ch" ptType="node" st="2" cnt="1">
      <dgm:layoutNode name="circle2" styleLbl="lnNode1">
        <dgm:alg type="sp"/>
        <dgm:shape xmlns:r="http://schemas.openxmlformats.org/officeDocument/2006/relationships" type="ellipse" r:blip="" zOrderOff="-5">
          <dgm:adjLst/>
        </dgm:shape>
        <dgm:presOf/>
        <dgm:constrLst/>
        <dgm:ruleLst/>
      </dgm:layoutNode>
      <dgm:layoutNode name="text2" styleLbl="revTx">
        <dgm:varLst>
          <dgm:bulletEnabled val="1"/>
        </dgm:varLst>
        <dgm:choose name="Name36">
          <dgm:if name="Name37" func="var" arg="dir" op="equ" val="norm">
            <dgm:choose name="Name38">
              <dgm:if name="Name3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0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41">
            <dgm:choose name="Name42">
              <dgm:if name="Name4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4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45">
          <dgm:if name="Name46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47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2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2" styleLbl="callout">
        <dgm:alg type="sp"/>
        <dgm:choose name="Name48">
          <dgm:if name="Name49" func="var" arg="dir" op="equ" val="norm">
            <dgm:shape xmlns:r="http://schemas.openxmlformats.org/officeDocument/2006/relationships" type="line" r:blip="" rot="90">
              <dgm:adjLst/>
            </dgm:shape>
          </dgm:if>
          <dgm:else name="Name50">
            <dgm:shape xmlns:r="http://schemas.openxmlformats.org/officeDocument/2006/relationships" type="line" r:blip="" rot="180">
              <dgm:adjLst/>
            </dgm:shape>
          </dgm:else>
        </dgm:choose>
        <dgm:presOf/>
        <dgm:constrLst/>
        <dgm:ruleLst/>
      </dgm:layoutNode>
    </dgm:forEach>
    <dgm:forEach name="Name51" axis="ch" ptType="node" st="3" cnt="1">
      <dgm:layoutNode name="circle3" styleLbl="lnNode1">
        <dgm:alg type="sp"/>
        <dgm:shape xmlns:r="http://schemas.openxmlformats.org/officeDocument/2006/relationships" type="ellipse" r:blip="" zOrderOff="-10">
          <dgm:adjLst/>
        </dgm:shape>
        <dgm:presOf/>
        <dgm:constrLst/>
        <dgm:ruleLst/>
      </dgm:layoutNode>
      <dgm:layoutNode name="text3" styleLbl="revTx">
        <dgm:varLst>
          <dgm:bulletEnabled val="1"/>
        </dgm:varLst>
        <dgm:choose name="Name52">
          <dgm:if name="Name53" func="var" arg="dir" op="equ" val="norm">
            <dgm:choose name="Name54">
              <dgm:if name="Name5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56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57">
            <dgm:choose name="Name58">
              <dgm:if name="Name5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60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61">
          <dgm:if name="Name62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63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3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3" styleLbl="callout">
        <dgm:alg type="sp"/>
        <dgm:choose name="Name64">
          <dgm:if name="Name65" func="var" arg="dir" op="equ" val="norm">
            <dgm:shape xmlns:r="http://schemas.openxmlformats.org/officeDocument/2006/relationships" type="line" r:blip="" rot="90">
              <dgm:adjLst/>
            </dgm:shape>
          </dgm:if>
          <dgm:else name="Name66">
            <dgm:shape xmlns:r="http://schemas.openxmlformats.org/officeDocument/2006/relationships" type="line" r:blip="" rot="180">
              <dgm:adjLst/>
            </dgm:shape>
          </dgm:else>
        </dgm:choose>
        <dgm:presOf/>
        <dgm:constrLst/>
        <dgm:ruleLst/>
      </dgm:layoutNode>
    </dgm:forEach>
    <dgm:forEach name="Name67" axis="ch" ptType="node" st="4" cnt="1">
      <dgm:layoutNode name="circle4" styleLbl="lnNode1">
        <dgm:alg type="sp"/>
        <dgm:shape xmlns:r="http://schemas.openxmlformats.org/officeDocument/2006/relationships" type="ellipse" r:blip="" zOrderOff="-15">
          <dgm:adjLst/>
        </dgm:shape>
        <dgm:presOf/>
        <dgm:constrLst/>
        <dgm:ruleLst/>
      </dgm:layoutNode>
      <dgm:layoutNode name="text4" styleLbl="revTx">
        <dgm:varLst>
          <dgm:bulletEnabled val="1"/>
        </dgm:varLst>
        <dgm:choose name="Name68">
          <dgm:if name="Name69" func="var" arg="dir" op="equ" val="norm">
            <dgm:choose name="Name70">
              <dgm:if name="Name7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2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73">
            <dgm:choose name="Name74">
              <dgm:if name="Name7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6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77">
          <dgm:if name="Name78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79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4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4" styleLbl="callout">
        <dgm:alg type="sp"/>
        <dgm:choose name="Name80">
          <dgm:if name="Name81" func="var" arg="dir" op="equ" val="norm">
            <dgm:shape xmlns:r="http://schemas.openxmlformats.org/officeDocument/2006/relationships" type="line" r:blip="" rot="90">
              <dgm:adjLst/>
            </dgm:shape>
          </dgm:if>
          <dgm:else name="Name82">
            <dgm:shape xmlns:r="http://schemas.openxmlformats.org/officeDocument/2006/relationships" type="line" r:blip="" rot="180">
              <dgm:adjLst/>
            </dgm:shape>
          </dgm:else>
        </dgm:choose>
        <dgm:presOf/>
        <dgm:constrLst/>
        <dgm:ruleLst/>
      </dgm:layoutNode>
    </dgm:forEach>
    <dgm:forEach name="Name83" axis="ch" ptType="node" st="5" cnt="1">
      <dgm:layoutNode name="circle5" styleLbl="lnNode1">
        <dgm:alg type="sp"/>
        <dgm:shape xmlns:r="http://schemas.openxmlformats.org/officeDocument/2006/relationships" type="ellipse" r:blip="" zOrderOff="-20">
          <dgm:adjLst/>
        </dgm:shape>
        <dgm:presOf/>
        <dgm:constrLst/>
        <dgm:ruleLst/>
      </dgm:layoutNode>
      <dgm:layoutNode name="text5" styleLbl="revTx">
        <dgm:varLst>
          <dgm:bulletEnabled val="1"/>
        </dgm:varLst>
        <dgm:choose name="Name84">
          <dgm:if name="Name85" func="var" arg="dir" op="equ" val="norm">
            <dgm:choose name="Name86">
              <dgm:if name="Name8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88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89">
            <dgm:choose name="Name90">
              <dgm:if name="Name9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92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93">
          <dgm:if name="Name94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95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5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5" styleLbl="callout">
        <dgm:alg type="sp"/>
        <dgm:choose name="Name96">
          <dgm:if name="Name97" func="var" arg="dir" op="equ" val="norm">
            <dgm:shape xmlns:r="http://schemas.openxmlformats.org/officeDocument/2006/relationships" type="line" r:blip="" rot="90">
              <dgm:adjLst/>
            </dgm:shape>
          </dgm:if>
          <dgm:else name="Name98">
            <dgm:shape xmlns:r="http://schemas.openxmlformats.org/officeDocument/2006/relationships" type="line" r:blip="" rot="180">
              <dgm:adjLst/>
            </dgm:shape>
          </dgm:else>
        </dgm:choose>
        <dgm:presOf/>
        <dgm:constrLst/>
        <dgm:ruleLst/>
      </dgm:layoutNod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target1">
  <dgm:title val=""/>
  <dgm:desc val=""/>
  <dgm:catLst>
    <dgm:cat type="relationship" pri="25000"/>
    <dgm:cat type="convert" pri="2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resizeHandles val="exact"/>
    </dgm:varLst>
    <dgm:alg type="composite">
      <dgm:param type="ar" val="1.25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equ" val="0">
            <dgm:constrLst/>
          </dgm:if>
          <dgm:if name="Name4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r" for="ch" forName="line1" refType="l" refFor="ch" refForName="text1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5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4432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6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86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717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7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r" for="ch" forName="text1" refType="w"/>
              <dgm:constr type="t" for="ch" forName="text1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29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r" for="ch" forName="text2" refType="w"/>
              <dgm:constr type="t" for="ch" forName="text2" refType="b" refFor="ch" refForName="text1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662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r" for="ch" forName="text3" refType="w"/>
              <dgm:constr type="t" for="ch" forName="text3" refType="b" refFor="ch" refForName="text2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425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r" for="ch" forName="text4" refType="w"/>
              <dgm:constr type="t" for="ch" forName="text4" refType="b" refFor="ch" refForName="text3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852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8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3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r" for="ch" forName="text1" refType="w"/>
              <dgm:constr type="ctrY" for="ch" forName="text1" refType="h" fact="0.13"/>
              <dgm:constr type="l" for="ch" forName="line1" refType="w" fact="0.625"/>
              <dgm:constr type="ctrY" for="ch" forName="line1" refType="ctrY" refFor="ch" refForName="text1"/>
              <dgm:constr type="w" for="ch" forName="line1" refType="w" fact="0.075"/>
              <dgm:constr type="h" for="ch" forName="line1"/>
              <dgm:constr type="l" for="ch" forName="d1" refType="w" fact="0.3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3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r" for="ch" forName="text2" refType="w"/>
              <dgm:constr type="ctrY" for="ch" forName="text2" refType="h" fact="0.27"/>
              <dgm:constr type="l" for="ch" forName="line2" refType="w" fact="0.625"/>
              <dgm:constr type="ctrY" for="ch" forName="line2" refType="ctrY" refFor="ch" refForName="text2"/>
              <dgm:constr type="w" for="ch" forName="line2" refType="w" fact="0.075"/>
              <dgm:constr type="h" for="ch" forName="line2"/>
              <dgm:constr type="l" for="ch" forName="d2" refType="w" fact="0.3498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r" for="ch" forName="text3" refType="w"/>
              <dgm:constr type="ctrY" for="ch" forName="text3" refType="h" fact="0.41"/>
              <dgm:constr type="l" for="ch" forName="line3" refType="w" fact="0.625"/>
              <dgm:constr type="ctrY" for="ch" forName="line3" refType="ctrY" refFor="ch" refForName="text3"/>
              <dgm:constr type="w" for="ch" forName="line3" refType="w" fact="0.075"/>
              <dgm:constr type="h" for="ch" forName="line3"/>
              <dgm:constr type="l" for="ch" forName="d3" refType="w" fact="0.394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r" for="ch" forName="text4" refType="w"/>
              <dgm:constr type="ctrY" for="ch" forName="text4" refType="h" fact="0.547"/>
              <dgm:constr type="l" for="ch" forName="line4" refType="w" fact="0.625"/>
              <dgm:constr type="ctrY" for="ch" forName="line4" refType="ctrY" refFor="ch" refForName="text4"/>
              <dgm:constr type="w" for="ch" forName="line4" refType="w" fact="0.075"/>
              <dgm:constr type="h" for="ch" forName="line4"/>
              <dgm:constr type="l" for="ch" forName="d4" refType="w" fact="0.446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r" for="ch" forName="text5" refType="w"/>
              <dgm:constr type="ctrY" for="ch" forName="text5" refType="h" fact="0.68"/>
              <dgm:constr type="l" for="ch" forName="line5" refType="w" fact="0.625"/>
              <dgm:constr type="ctrY" for="ch" forName="line5" refType="ctrY" refFor="ch" refForName="text5"/>
              <dgm:constr type="w" for="ch" forName="line5" refType="w" fact="0.075"/>
              <dgm:constr type="h" for="ch" forName="line5"/>
              <dgm:constr type="l" for="ch" forName="d5" refType="w" fact="0.49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9"/>
        </dgm:choose>
      </dgm:if>
      <dgm:else name="Name10">
        <dgm:choose name="Name11">
          <dgm:if name="Name12" axis="ch" ptType="node" func="cnt" op="equ" val="0">
            <dgm:constrLst/>
          </dgm:if>
          <dgm:if name="Name13" axis="ch" ptType="node" func="cnt" op="equ" val="1">
            <dgm:constrLst>
              <dgm:constr type="primFontSz" for="des" ptType="node" op="equ" val="65"/>
              <dgm:constr type="w" for="ch" forName="circle1" refType="w" fact="0.6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</dgm:constrLst>
          </dgm:if>
          <dgm:if name="Name14" axis="ch" ptType="node" func="cnt" op="equ" val="2">
            <dgm:constrLst>
              <dgm:constr type="primFontSz" for="des" ptType="node" op="equ" val="65"/>
              <dgm:constr type="w" for="ch" forName="circle1" refType="w" fact="0.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312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5"/>
              <dgm:constr type="h" for="ch" forName="d1" refType="h" fact="0.469"/>
              <dgm:constr type="w" for="ch" forName="circle2" refType="w" fact="0.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312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55675"/>
              <dgm:constr type="b" for="ch" forName="d2" refType="h" fact="0.7975"/>
              <dgm:constr type="w" for="ch" forName="d2" refType="w" fact="0.1815"/>
              <dgm:constr type="h" for="ch" forName="d2" refType="h" fact="0.3283"/>
            </dgm:constrLst>
          </dgm:if>
          <dgm:if name="Name15" axis="ch" ptType="node" func="cnt" op="equ" val="3">
            <dgm:constrLst>
              <dgm:constr type="primFontSz" for="des" ptType="node" op="equ" val="65"/>
              <dgm:constr type="w" for="ch" forName="circle1" refType="w" fact="0.12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21875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7"/>
              <dgm:constr type="h" for="ch" forName="d1" refType="h" fact="0.5155"/>
              <dgm:constr type="w" for="ch" forName="circle2" refType="w" fact="0.36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21875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14"/>
              <dgm:constr type="b" for="ch" forName="d2" refType="h" fact="0.72969"/>
              <dgm:constr type="w" for="ch" forName="d2" refType="w" fact="0.2387"/>
              <dgm:constr type="h" for="ch" forName="d2" refType="h" fact="0.4017"/>
              <dgm:constr type="w" for="ch" forName="circle3" refType="w" fact="0.6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21875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2825"/>
              <dgm:constr type="b" for="ch" forName="d3" refType="h" fact="0.83375"/>
              <dgm:constr type="w" for="ch" forName="d3" refType="w" fact="0.1527"/>
              <dgm:constr type="h" for="ch" forName="d3" refType="h" fact="0.287"/>
            </dgm:constrLst>
          </dgm:if>
          <dgm:if name="Name16" axis="ch" ptType="node" func="cnt" op="equ" val="4">
            <dgm:constrLst>
              <dgm:constr type="primFontSz" for="des" ptType="node" op="equ" val="65"/>
              <dgm:constr type="w" for="ch" forName="circle1" refType="w" fact="0.085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7938"/>
              <dgm:constr type="l" for="ch" forName="text1"/>
              <dgm:constr type="t" for="ch" forName="text1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05"/>
              <dgm:constr type="b" for="ch" forName="d1" refType="h" fact="0.62"/>
              <dgm:constr type="w" for="ch" forName="d1" refType="w" fact="0.33"/>
              <dgm:constr type="h" for="ch" forName="d1" refType="h" fact="0.53"/>
              <dgm:constr type="w" for="ch" forName="circle2" refType="w" fact="0.2571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7938"/>
              <dgm:constr type="l" for="ch" forName="text2"/>
              <dgm:constr type="t" for="ch" forName="text2" refType="b" refFor="ch" refForName="text1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3375"/>
              <dgm:constr type="b" for="ch" forName="d2" refType="h" fact="0.70438"/>
              <dgm:constr type="w" for="ch" forName="d2" refType="w" fact="0.2585"/>
              <dgm:constr type="h" for="ch" forName="d2" refType="h" fact="0.43525"/>
              <dgm:constr type="w" for="ch" forName="circle3" refType="w" fact="0.4285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7938"/>
              <dgm:constr type="l" for="ch" forName="text3"/>
              <dgm:constr type="t" for="ch" forName="text3" refType="b" refFor="ch" refForName="text2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5745"/>
              <dgm:constr type="b" for="ch" forName="d3" refType="h" fact="0.78031"/>
              <dgm:constr type="w" for="ch" forName="d3" refType="w" fact="0.1995"/>
              <dgm:constr type="h" for="ch" forName="d3" refType="h" fact="0.332"/>
              <dgm:constr type="w" for="ch" forName="circle4" refType="w" fact="0.6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7938"/>
              <dgm:constr type="l" for="ch" forName="text4"/>
              <dgm:constr type="t" for="ch" forName="text4" refType="b" refFor="ch" refForName="text3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1475"/>
              <dgm:constr type="b" for="ch" forName="d4" refType="h" fact="0.85594"/>
              <dgm:constr type="w" for="ch" forName="d4" refType="w" fact="0.1394"/>
              <dgm:constr type="h" for="ch" forName="d4" refType="h" fact="0.2282"/>
            </dgm:constrLst>
          </dgm:if>
          <dgm:if name="Name17" axis="ch" ptType="node" func="cnt" op="gte" val="5">
            <dgm:constrLst>
              <dgm:constr type="primFontSz" for="des" ptType="node" op="equ" val="65"/>
              <dgm:constr type="w" for="ch" forName="circle1" refType="w" fact="0.0667"/>
              <dgm:constr type="h" for="ch" forName="circle1" refType="w" refFor="ch" refForName="circle1"/>
              <dgm:constr type="ctrX" for="ch" forName="circle1" refType="w" fact="0.7"/>
              <dgm:constr type="ctrY" for="ch" forName="circle1" refType="h" fact="0.625"/>
              <dgm:constr type="w" for="ch" forName="text1" refType="w" fact="0.3"/>
              <dgm:constr type="h" for="ch" forName="text1" refType="h" fact="0.1324"/>
              <dgm:constr type="l" for="ch" forName="text1"/>
              <dgm:constr type="ctrY" for="ch" forName="text1" refType="h" fact="0.13"/>
              <dgm:constr type="l" for="ch" forName="line1" refType="r" refFor="ch" refForName="text1"/>
              <dgm:constr type="ctrY" for="ch" forName="line1" refType="ctrY" refFor="ch" refForName="text1"/>
              <dgm:constr type="r" for="ch" forName="line1" refType="w" fact="0.375"/>
              <dgm:constr type="h" for="ch" forName="line1"/>
              <dgm:constr type="r" for="ch" forName="d1" refType="w" fact="0.7"/>
              <dgm:constr type="b" for="ch" forName="d1" refType="h" fact="0.625"/>
              <dgm:constr type="w" for="ch" forName="d1" refType="w" fact="0.3245"/>
              <dgm:constr type="h" for="ch" forName="d1" refType="h" fact="0.495"/>
              <dgm:constr type="w" for="ch" forName="circle2" refType="w" fact="0.2"/>
              <dgm:constr type="h" for="ch" forName="circle2" refType="w" refFor="ch" refForName="circle2"/>
              <dgm:constr type="ctrX" for="ch" forName="circle2" refType="w" fact="0.7"/>
              <dgm:constr type="ctrY" for="ch" forName="circle2" refType="h" fact="0.625"/>
              <dgm:constr type="w" for="ch" forName="text2" refType="w" fact="0.3"/>
              <dgm:constr type="h" for="ch" forName="text2" refType="h" fact="0.1324"/>
              <dgm:constr type="l" for="ch" forName="text2"/>
              <dgm:constr type="ctrY" for="ch" forName="text2" refType="h" fact="0.27"/>
              <dgm:constr type="l" for="ch" forName="line2" refType="r" refFor="ch" refForName="text2"/>
              <dgm:constr type="ctrY" for="ch" forName="line2" refType="ctrY" refFor="ch" refForName="text2"/>
              <dgm:constr type="r" for="ch" forName="line2" refType="w" fact="0.375"/>
              <dgm:constr type="h" for="ch" forName="line2"/>
              <dgm:constr type="r" for="ch" forName="d2" refType="w" fact="0.6502"/>
              <dgm:constr type="b" for="ch" forName="d2" refType="h" fact="0.682"/>
              <dgm:constr type="w" for="ch" forName="d2" refType="w" fact="0.275"/>
              <dgm:constr type="h" for="ch" forName="d2" refType="h" fact="0.41215"/>
              <dgm:constr type="w" for="ch" forName="circle3" refType="w" fact="0.3334"/>
              <dgm:constr type="h" for="ch" forName="circle3" refType="w" refFor="ch" refForName="circle3"/>
              <dgm:constr type="ctrX" for="ch" forName="circle3" refType="ctrX" refFor="ch" refForName="circle1"/>
              <dgm:constr type="ctrY" for="ch" forName="circle3" refType="ctrY" refFor="ch" refForName="circle1"/>
              <dgm:constr type="w" for="ch" forName="text3" refType="w" fact="0.3"/>
              <dgm:constr type="h" for="ch" forName="text3" refType="h" fact="0.1324"/>
              <dgm:constr type="l" for="ch" forName="text3"/>
              <dgm:constr type="ctrY" for="ch" forName="text3" refType="h" fact="0.41"/>
              <dgm:constr type="l" for="ch" forName="line3" refType="r" refFor="ch" refForName="text3"/>
              <dgm:constr type="ctrY" for="ch" forName="line3" refType="ctrY" refFor="ch" refForName="text3"/>
              <dgm:constr type="r" for="ch" forName="line3" refType="w" fact="0.375"/>
              <dgm:constr type="h" for="ch" forName="line3"/>
              <dgm:constr type="r" for="ch" forName="d3" refType="w" fact="0.606"/>
              <dgm:constr type="b" for="ch" forName="d3" refType="h" fact="0.735"/>
              <dgm:constr type="w" for="ch" forName="d3" refType="w" fact="0.231"/>
              <dgm:constr type="h" for="ch" forName="d3" refType="h" fact="0.325"/>
              <dgm:constr type="w" for="ch" forName="circle4" refType="w" fact="0.4667"/>
              <dgm:constr type="h" for="ch" forName="circle4" refType="w" refFor="ch" refForName="circle4"/>
              <dgm:constr type="ctrX" for="ch" forName="circle4" refType="ctrX" refFor="ch" refForName="circle1"/>
              <dgm:constr type="ctrY" for="ch" forName="circle4" refType="ctrY" refFor="ch" refForName="circle1"/>
              <dgm:constr type="w" for="ch" forName="text4" refType="w" fact="0.3"/>
              <dgm:constr type="h" for="ch" forName="text4" refType="h" fact="0.1324"/>
              <dgm:constr type="l" for="ch" forName="text4"/>
              <dgm:constr type="ctrY" for="ch" forName="text4" refType="h" fact="0.547"/>
              <dgm:constr type="l" for="ch" forName="line4" refType="r" refFor="ch" refForName="text4"/>
              <dgm:constr type="ctrY" for="ch" forName="line4" refType="ctrY" refFor="ch" refForName="text4"/>
              <dgm:constr type="r" for="ch" forName="line4" refType="w" fact="0.375"/>
              <dgm:constr type="h" for="ch" forName="line4"/>
              <dgm:constr type="r" for="ch" forName="d4" refType="w" fact="0.554"/>
              <dgm:constr type="b" for="ch" forName="d4" refType="h" fact="0.795"/>
              <dgm:constr type="w" for="ch" forName="d4" refType="w" fact="0.179"/>
              <dgm:constr type="h" for="ch" forName="d4" refType="h" fact="0.248"/>
              <dgm:constr type="w" for="ch" forName="circle5" refType="w" fact="0.6"/>
              <dgm:constr type="h" for="ch" forName="circle5" refType="w" refFor="ch" refForName="circle5"/>
              <dgm:constr type="ctrX" for="ch" forName="circle5" refType="ctrX" refFor="ch" refForName="circle1"/>
              <dgm:constr type="ctrY" for="ch" forName="circle5" refType="ctrY" refFor="ch" refForName="circle1"/>
              <dgm:constr type="w" for="ch" forName="text5" refType="w" fact="0.3"/>
              <dgm:constr type="h" for="ch" forName="text5" refType="h" fact="0.1324"/>
              <dgm:constr type="l" for="ch" forName="text5"/>
              <dgm:constr type="ctrY" for="ch" forName="text5" refType="h" fact="0.68"/>
              <dgm:constr type="l" for="ch" forName="line5" refType="r" refFor="ch" refForName="text5"/>
              <dgm:constr type="ctrY" for="ch" forName="line5" refType="ctrY" refFor="ch" refForName="text5"/>
              <dgm:constr type="r" for="ch" forName="line5" refType="w" fact="0.375"/>
              <dgm:constr type="h" for="ch" forName="line5"/>
              <dgm:constr type="r" for="ch" forName="d5" refType="w" fact="0.505"/>
              <dgm:constr type="b" for="ch" forName="d5" refType="h" fact="0.855"/>
              <dgm:constr type="w" for="ch" forName="d5" refType="w" fact="0.13"/>
              <dgm:constr type="h" for="ch" forName="d5" refType="h" fact="0.175"/>
            </dgm:constrLst>
          </dgm:if>
          <dgm:else name="Name18"/>
        </dgm:choose>
      </dgm:else>
    </dgm:choose>
    <dgm:ruleLst/>
    <dgm:forEach name="Name19" axis="ch" ptType="node" cnt="1">
      <dgm:layoutNode name="circle1" styleLbl="l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text1" styleLbl="revTx">
        <dgm:varLst>
          <dgm:bulletEnabled val="1"/>
        </dgm:varLst>
        <dgm:choose name="Name20">
          <dgm:if name="Name21" func="var" arg="dir" op="equ" val="norm">
            <dgm:choose name="Name22">
              <dgm:if name="Name2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4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25">
            <dgm:choose name="Name26">
              <dgm:if name="Name2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28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29">
          <dgm:if name="Name30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31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1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1" styleLbl="callout">
        <dgm:alg type="sp"/>
        <dgm:choose name="Name32">
          <dgm:if name="Name33" func="var" arg="dir" op="equ" val="norm">
            <dgm:shape xmlns:r="http://schemas.openxmlformats.org/officeDocument/2006/relationships" type="line" r:blip="" rot="90">
              <dgm:adjLst/>
            </dgm:shape>
          </dgm:if>
          <dgm:else name="Name34">
            <dgm:shape xmlns:r="http://schemas.openxmlformats.org/officeDocument/2006/relationships" type="line" r:blip="" rot="180">
              <dgm:adjLst/>
            </dgm:shape>
          </dgm:else>
        </dgm:choose>
        <dgm:presOf/>
        <dgm:constrLst/>
        <dgm:ruleLst/>
      </dgm:layoutNode>
    </dgm:forEach>
    <dgm:forEach name="Name35" axis="ch" ptType="node" st="2" cnt="1">
      <dgm:layoutNode name="circle2" styleLbl="lnNode1">
        <dgm:alg type="sp"/>
        <dgm:shape xmlns:r="http://schemas.openxmlformats.org/officeDocument/2006/relationships" type="ellipse" r:blip="" zOrderOff="-5">
          <dgm:adjLst/>
        </dgm:shape>
        <dgm:presOf/>
        <dgm:constrLst/>
        <dgm:ruleLst/>
      </dgm:layoutNode>
      <dgm:layoutNode name="text2" styleLbl="revTx">
        <dgm:varLst>
          <dgm:bulletEnabled val="1"/>
        </dgm:varLst>
        <dgm:choose name="Name36">
          <dgm:if name="Name37" func="var" arg="dir" op="equ" val="norm">
            <dgm:choose name="Name38">
              <dgm:if name="Name3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0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41">
            <dgm:choose name="Name42">
              <dgm:if name="Name43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44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45">
          <dgm:if name="Name46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47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2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2" styleLbl="callout">
        <dgm:alg type="sp"/>
        <dgm:choose name="Name48">
          <dgm:if name="Name49" func="var" arg="dir" op="equ" val="norm">
            <dgm:shape xmlns:r="http://schemas.openxmlformats.org/officeDocument/2006/relationships" type="line" r:blip="" rot="90">
              <dgm:adjLst/>
            </dgm:shape>
          </dgm:if>
          <dgm:else name="Name50">
            <dgm:shape xmlns:r="http://schemas.openxmlformats.org/officeDocument/2006/relationships" type="line" r:blip="" rot="180">
              <dgm:adjLst/>
            </dgm:shape>
          </dgm:else>
        </dgm:choose>
        <dgm:presOf/>
        <dgm:constrLst/>
        <dgm:ruleLst/>
      </dgm:layoutNode>
    </dgm:forEach>
    <dgm:forEach name="Name51" axis="ch" ptType="node" st="3" cnt="1">
      <dgm:layoutNode name="circle3" styleLbl="lnNode1">
        <dgm:alg type="sp"/>
        <dgm:shape xmlns:r="http://schemas.openxmlformats.org/officeDocument/2006/relationships" type="ellipse" r:blip="" zOrderOff="-10">
          <dgm:adjLst/>
        </dgm:shape>
        <dgm:presOf/>
        <dgm:constrLst/>
        <dgm:ruleLst/>
      </dgm:layoutNode>
      <dgm:layoutNode name="text3" styleLbl="revTx">
        <dgm:varLst>
          <dgm:bulletEnabled val="1"/>
        </dgm:varLst>
        <dgm:choose name="Name52">
          <dgm:if name="Name53" func="var" arg="dir" op="equ" val="norm">
            <dgm:choose name="Name54">
              <dgm:if name="Name5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56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57">
            <dgm:choose name="Name58">
              <dgm:if name="Name59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60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61">
          <dgm:if name="Name62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63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3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3" styleLbl="callout">
        <dgm:alg type="sp"/>
        <dgm:choose name="Name64">
          <dgm:if name="Name65" func="var" arg="dir" op="equ" val="norm">
            <dgm:shape xmlns:r="http://schemas.openxmlformats.org/officeDocument/2006/relationships" type="line" r:blip="" rot="90">
              <dgm:adjLst/>
            </dgm:shape>
          </dgm:if>
          <dgm:else name="Name66">
            <dgm:shape xmlns:r="http://schemas.openxmlformats.org/officeDocument/2006/relationships" type="line" r:blip="" rot="180">
              <dgm:adjLst/>
            </dgm:shape>
          </dgm:else>
        </dgm:choose>
        <dgm:presOf/>
        <dgm:constrLst/>
        <dgm:ruleLst/>
      </dgm:layoutNode>
    </dgm:forEach>
    <dgm:forEach name="Name67" axis="ch" ptType="node" st="4" cnt="1">
      <dgm:layoutNode name="circle4" styleLbl="lnNode1">
        <dgm:alg type="sp"/>
        <dgm:shape xmlns:r="http://schemas.openxmlformats.org/officeDocument/2006/relationships" type="ellipse" r:blip="" zOrderOff="-15">
          <dgm:adjLst/>
        </dgm:shape>
        <dgm:presOf/>
        <dgm:constrLst/>
        <dgm:ruleLst/>
      </dgm:layoutNode>
      <dgm:layoutNode name="text4" styleLbl="revTx">
        <dgm:varLst>
          <dgm:bulletEnabled val="1"/>
        </dgm:varLst>
        <dgm:choose name="Name68">
          <dgm:if name="Name69" func="var" arg="dir" op="equ" val="norm">
            <dgm:choose name="Name70">
              <dgm:if name="Name7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2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73">
            <dgm:choose name="Name74">
              <dgm:if name="Name75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6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77">
          <dgm:if name="Name78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79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4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4" styleLbl="callout">
        <dgm:alg type="sp"/>
        <dgm:choose name="Name80">
          <dgm:if name="Name81" func="var" arg="dir" op="equ" val="norm">
            <dgm:shape xmlns:r="http://schemas.openxmlformats.org/officeDocument/2006/relationships" type="line" r:blip="" rot="90">
              <dgm:adjLst/>
            </dgm:shape>
          </dgm:if>
          <dgm:else name="Name82">
            <dgm:shape xmlns:r="http://schemas.openxmlformats.org/officeDocument/2006/relationships" type="line" r:blip="" rot="180">
              <dgm:adjLst/>
            </dgm:shape>
          </dgm:else>
        </dgm:choose>
        <dgm:presOf/>
        <dgm:constrLst/>
        <dgm:ruleLst/>
      </dgm:layoutNode>
    </dgm:forEach>
    <dgm:forEach name="Name83" axis="ch" ptType="node" st="5" cnt="1">
      <dgm:layoutNode name="circle5" styleLbl="lnNode1">
        <dgm:alg type="sp"/>
        <dgm:shape xmlns:r="http://schemas.openxmlformats.org/officeDocument/2006/relationships" type="ellipse" r:blip="" zOrderOff="-20">
          <dgm:adjLst/>
        </dgm:shape>
        <dgm:presOf/>
        <dgm:constrLst/>
        <dgm:ruleLst/>
      </dgm:layoutNode>
      <dgm:layoutNode name="text5" styleLbl="revTx">
        <dgm:varLst>
          <dgm:bulletEnabled val="1"/>
        </dgm:varLst>
        <dgm:choose name="Name84">
          <dgm:if name="Name85" func="var" arg="dir" op="equ" val="norm">
            <dgm:choose name="Name86">
              <dgm:if name="Name87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88">
                <dgm:alg type="tx">
                  <dgm:param type="parTxLTRAlign" val="l"/>
                  <dgm:param type="parTxRTLAlign" val="l"/>
                </dgm:alg>
              </dgm:else>
            </dgm:choose>
          </dgm:if>
          <dgm:else name="Name89">
            <dgm:choose name="Name90">
              <dgm:if name="Name91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92">
                <dgm:alg type="tx">
                  <dgm:param type="parTxLTRAlign" val="r"/>
                  <dgm:param type="parTxRTLAlign" val="r"/>
                </dgm:alg>
              </dgm:else>
            </dgm:choose>
          </dgm:else>
        </dgm:choose>
        <dgm:shape xmlns:r="http://schemas.openxmlformats.org/officeDocument/2006/relationships" type="rect" r:blip="">
          <dgm:adjLst/>
        </dgm:shape>
        <dgm:presOf axis="desOrSelf" ptType="node"/>
        <dgm:choose name="Name93">
          <dgm:if name="Name94" func="var" arg="dir" op="equ" val="norm">
            <dgm:constrLst>
              <dgm:constr type="tMarg" refType="primFontSz" fact="0.1"/>
              <dgm:constr type="bMarg" refType="primFontSz" fact="0.1"/>
              <dgm:constr type="rMarg" refType="primFontSz" fact="0.1"/>
            </dgm:constrLst>
          </dgm:if>
          <dgm:else name="Name95">
            <dgm:constrLst>
              <dgm:constr type="tMarg" refType="primFontSz" fact="0.1"/>
              <dgm:constr type="bMarg" refType="primFontSz" fact="0.1"/>
              <dgm:constr type="lMarg" refType="primFontSz" fact="0.1"/>
            </dgm:constrLst>
          </dgm:else>
        </dgm:choose>
        <dgm:ruleLst>
          <dgm:rule type="primFontSz" val="5" fact="NaN" max="NaN"/>
        </dgm:ruleLst>
      </dgm:layoutNode>
      <dgm:layoutNode name="line5" styleLbl="callout">
        <dgm:alg type="sp"/>
        <dgm:shape xmlns:r="http://schemas.openxmlformats.org/officeDocument/2006/relationships" type="line" r:blip="">
          <dgm:adjLst/>
        </dgm:shape>
        <dgm:presOf/>
        <dgm:constrLst/>
        <dgm:ruleLst/>
      </dgm:layoutNode>
      <dgm:layoutNode name="d5" styleLbl="callout">
        <dgm:alg type="sp"/>
        <dgm:choose name="Name96">
          <dgm:if name="Name97" func="var" arg="dir" op="equ" val="norm">
            <dgm:shape xmlns:r="http://schemas.openxmlformats.org/officeDocument/2006/relationships" type="line" r:blip="" rot="90">
              <dgm:adjLst/>
            </dgm:shape>
          </dgm:if>
          <dgm:else name="Name98">
            <dgm:shape xmlns:r="http://schemas.openxmlformats.org/officeDocument/2006/relationships" type="line" r:blip="" rot="180">
              <dgm:adjLst/>
            </dgm:shape>
          </dgm:else>
        </dgm:choose>
        <dgm:presOf/>
        <dgm:constrLst/>
        <dgm:ruleLst/>
      </dgm:layoutNod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parTxLTRAlign" val="r"/>
                    <dgm:param type="parTxRTLAlign" val="r"/>
                    <dgm:param type="txAnchorVert" val="t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" val="t"/>
                          </dgm:alg>
                        </dgm:if>
                        <dgm:else name="Name15">
                          <dgm:alg type="tx">
                            <dgm:param type="parTxLTRAlign" val="l"/>
                            <dgm:param type="parTxRTLAlign" val="l"/>
                            <dgm:param type="txAnchorVert" val="t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Ch" val="b"/>
                            <dgm:param type="txAnchorVert" val="b"/>
                          </dgm:alg>
                        </dgm:if>
                        <dgm:else name="Name19">
                          <dgm:alg type="tx">
                            <dgm:param type="parTxLTRAlign" val="r"/>
                            <dgm:param type="parTxRTLAlign" val="r"/>
                            <dgm:param type="txAnchorVert" val="b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" val="t"/>
                          </dgm:alg>
                        </dgm:if>
                        <dgm:else name="Name28">
                          <dgm:alg type="tx">
                            <dgm:param type="parTxLTRAlign" val="l"/>
                            <dgm:param type="parTxRTLAlign" val="l"/>
                            <dgm:param type="txAnchorVert" val="t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Ch" val="b"/>
                            <dgm:param type="txAnchorVert" val="b"/>
                          </dgm:alg>
                        </dgm:if>
                        <dgm:else name="Name32">
                          <dgm:alg type="tx">
                            <dgm:param type="parTxLTRAlign" val="r"/>
                            <dgm:param type="parTxRTLAlign" val="r"/>
                            <dgm:param type="txAnchorVert" val="b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" val="t"/>
                          </dgm:alg>
                        </dgm:if>
                        <dgm:else name="Name45">
                          <dgm:alg type="tx">
                            <dgm:param type="parTxLTRAlign" val="l"/>
                            <dgm:param type="parTxRTLAlign" val="l"/>
                            <dgm:param type="txAnchorVert" val="t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Ch" val="b"/>
                            <dgm:param type="txAnchorVert" val="b"/>
                          </dgm:alg>
                        </dgm:if>
                        <dgm:else name="Name49">
                          <dgm:alg type="tx">
                            <dgm:param type="parTxLTRAlign" val="r"/>
                            <dgm:param type="parTxRTLAlign" val="r"/>
                            <dgm:param type="txAnchorVert" val="b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" val="t"/>
                          </dgm:alg>
                        </dgm:if>
                        <dgm:else name="Name58">
                          <dgm:alg type="tx">
                            <dgm:param type="parTxLTRAlign" val="l"/>
                            <dgm:param type="parTxRTLAlign" val="l"/>
                            <dgm:param type="txAnchorVert" val="t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Ch" val="b"/>
                            <dgm:param type="txAnchorVert" val="b"/>
                          </dgm:alg>
                        </dgm:if>
                        <dgm:else name="Name62">
                          <dgm:alg type="tx">
                            <dgm:param type="parTxLTRAlign" val="r"/>
                            <dgm:param type="parTxRTLAlign" val="r"/>
                            <dgm:param type="txAnchorVert" val="b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" val="t"/>
                          </dgm:alg>
                        </dgm:if>
                        <dgm:else name="Name71">
                          <dgm:alg type="tx">
                            <dgm:param type="parTxLTRAlign" val="l"/>
                            <dgm:param type="parTxRTLAlign" val="l"/>
                            <dgm:param type="txAnchorVert" val="t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Ch" val="b"/>
                            <dgm:param type="txAnchorVert" val="b"/>
                          </dgm:alg>
                        </dgm:if>
                        <dgm:else name="Name75">
                          <dgm:alg type="tx">
                            <dgm:param type="parTxLTRAlign" val="r"/>
                            <dgm:param type="parTxRTLAlign" val="r"/>
                            <dgm:param type="txAnchorVert" val="b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" val="t"/>
                          </dgm:alg>
                        </dgm:if>
                        <dgm:else name="Name88">
                          <dgm:alg type="tx">
                            <dgm:param type="parTxLTRAlign" val="l"/>
                            <dgm:param type="parTxRTLAlign" val="l"/>
                            <dgm:param type="txAnchorVert" val="t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Ch" val="b"/>
                            <dgm:param type="txAnchorVert" val="b"/>
                          </dgm:alg>
                        </dgm:if>
                        <dgm:else name="Name92">
                          <dgm:alg type="tx">
                            <dgm:param type="parTxLTRAlign" val="r"/>
                            <dgm:param type="parTxRTLAlign" val="r"/>
                            <dgm:param type="txAnchorVert" val="b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" val="t"/>
                          </dgm:alg>
                        </dgm:if>
                        <dgm:else name="Name101">
                          <dgm:alg type="tx">
                            <dgm:param type="parTxLTRAlign" val="l"/>
                            <dgm:param type="parTxRTLAlign" val="l"/>
                            <dgm:param type="txAnchorVert" val="t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Ch" val="b"/>
                            <dgm:param type="txAnchorVert" val="b"/>
                          </dgm:alg>
                        </dgm:if>
                        <dgm:else name="Name105">
                          <dgm:alg type="tx">
                            <dgm:param type="parTxLTRAlign" val="r"/>
                            <dgm:param type="parTxRTLAlign" val="r"/>
                            <dgm:param type="txAnchorVert" val="b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" val="t"/>
                          </dgm:alg>
                        </dgm:if>
                        <dgm:else name="Name114">
                          <dgm:alg type="tx">
                            <dgm:param type="parTxLTRAlign" val="l"/>
                            <dgm:param type="parTxRTLAlign" val="l"/>
                            <dgm:param type="txAnchorVert" val="t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Ch" val="b"/>
                            <dgm:param type="txAnchorVert" val="b"/>
                          </dgm:alg>
                        </dgm:if>
                        <dgm:else name="Name118">
                          <dgm:alg type="tx">
                            <dgm:param type="parTxLTRAlign" val="r"/>
                            <dgm:param type="parTxRTLAlign" val="r"/>
                            <dgm:param type="txAnchorVert" val="b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" val="t"/>
                          </dgm:alg>
                        </dgm:if>
                        <dgm:else name="Name127">
                          <dgm:alg type="tx">
                            <dgm:param type="parTxLTRAlign" val="l"/>
                            <dgm:param type="parTxRTLAlign" val="l"/>
                            <dgm:param type="txAnchorVert" val="t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Ch" val="b"/>
                            <dgm:param type="txAnchorVert" val="b"/>
                          </dgm:alg>
                        </dgm:if>
                        <dgm:else name="Name131">
                          <dgm:alg type="tx">
                            <dgm:param type="parTxLTRAlign" val="r"/>
                            <dgm:param type="parTxRTLAlign" val="r"/>
                            <dgm:param type="txAnchorVert" val="b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" val="t"/>
                          </dgm:alg>
                        </dgm:if>
                        <dgm:else name="Name144">
                          <dgm:alg type="tx">
                            <dgm:param type="parTxLTRAlign" val="l"/>
                            <dgm:param type="parTxRTLAlign" val="l"/>
                            <dgm:param type="txAnchorVert" val="t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Ch" val="b"/>
                            <dgm:param type="txAnchorVert" val="b"/>
                          </dgm:alg>
                        </dgm:if>
                        <dgm:else name="Name148">
                          <dgm:alg type="tx">
                            <dgm:param type="parTxLTRAlign" val="r"/>
                            <dgm:param type="parTxRTLAlign" val="r"/>
                            <dgm:param type="txAnchorVert" val="b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" val="t"/>
                          </dgm:alg>
                        </dgm:if>
                        <dgm:else name="Name157">
                          <dgm:alg type="tx">
                            <dgm:param type="parTxLTRAlign" val="l"/>
                            <dgm:param type="parTxRTLAlign" val="l"/>
                            <dgm:param type="txAnchorVert" val="t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Ch" val="b"/>
                            <dgm:param type="txAnchorVert" val="b"/>
                          </dgm:alg>
                        </dgm:if>
                        <dgm:else name="Name161">
                          <dgm:alg type="tx">
                            <dgm:param type="parTxLTRAlign" val="r"/>
                            <dgm:param type="parTxRTLAlign" val="r"/>
                            <dgm:param type="txAnchorVert" val="b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" val="t"/>
                          </dgm:alg>
                        </dgm:if>
                        <dgm:else name="Name170">
                          <dgm:alg type="tx">
                            <dgm:param type="parTxLTRAlign" val="l"/>
                            <dgm:param type="parTxRTLAlign" val="l"/>
                            <dgm:param type="txAnchorVert" val="t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Ch" val="b"/>
                            <dgm:param type="txAnchorVert" val="b"/>
                          </dgm:alg>
                        </dgm:if>
                        <dgm:else name="Name174">
                          <dgm:alg type="tx">
                            <dgm:param type="parTxLTRAlign" val="r"/>
                            <dgm:param type="parTxRTLAlign" val="r"/>
                            <dgm:param type="txAnchorVert" val="b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" val="t"/>
                          </dgm:alg>
                        </dgm:if>
                        <dgm:else name="Name183">
                          <dgm:alg type="tx">
                            <dgm:param type="parTxLTRAlign" val="l"/>
                            <dgm:param type="parTxRTLAlign" val="l"/>
                            <dgm:param type="txAnchorVert" val="t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Ch" val="b"/>
                            <dgm:param type="txAnchorVert" val="b"/>
                          </dgm:alg>
                        </dgm:if>
                        <dgm:else name="Name187">
                          <dgm:alg type="tx">
                            <dgm:param type="parTxLTRAlign" val="r"/>
                            <dgm:param type="parTxRTLAlign" val="r"/>
                            <dgm:param type="txAnchorVert" val="b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" val="t"/>
                          </dgm:alg>
                        </dgm:if>
                        <dgm:else name="Name196">
                          <dgm:alg type="tx">
                            <dgm:param type="parTxLTRAlign" val="l"/>
                            <dgm:param type="parTxRTLAlign" val="l"/>
                            <dgm:param type="txAnchorVert" val="t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parTxLTRAlign" val="l"/>
                            <dgm:param type="parTxRTLAlign" val="r"/>
                            <dgm:param type="txAnchorVertCh" val="b"/>
                            <dgm:param type="txAnchorVert" val="b"/>
                          </dgm:alg>
                        </dgm:if>
                        <dgm:else name="Name200">
                          <dgm:alg type="tx">
                            <dgm:param type="parTxLTRAlign" val="r"/>
                            <dgm:param type="parTxRTLAlign" val="r"/>
                            <dgm:param type="txAnchorVert" val="b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9/3/layout/SubStepProcess">
  <dgm:title val=""/>
  <dgm:desc val=""/>
  <dgm:catLst>
    <dgm:cat type="process" pri="1225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</dgm:ptLst>
      <dgm:cxnLst>
        <dgm:cxn modelId="6" srcId="0" destId="1" srcOrd="0" destOrd="0"/>
        <dgm:cxn modelId="61" srcId="1" destId="11" srcOrd="0" destOrd="0"/>
        <dgm:cxn modelId="62" srcId="1" destId="12" srcOrd="1" destOrd="0"/>
        <dgm:cxn modelId="7" srcId="0" destId="2" srcOrd="0" destOrd="0"/>
        <dgm:cxn modelId="8" srcId="0" destId="3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8" srcId="0" destId="1" srcOrd="0" destOrd="0"/>
        <dgm:cxn modelId="81" srcId="1" destId="11" srcOrd="0" destOrd="0"/>
        <dgm:cxn modelId="82" srcId="1" destId="12" srcOrd="1" destOrd="0"/>
        <dgm:cxn modelId="9" srcId="0" destId="2" srcOrd="0" destOrd="0"/>
        <dgm:cxn modelId="10" srcId="0" destId="3" srcOrd="0" destOrd="0"/>
        <dgm:cxn modelId="11" srcId="0" destId="4" srcOrd="0" destOrd="0"/>
      </dgm:cxnLst>
      <dgm:bg/>
      <dgm:whole/>
    </dgm:dataModel>
  </dgm:clrData>
  <dgm:layoutNode name="Name0">
    <dgm:varLst>
      <dgm:chMax val="7"/>
      <dgm:dir/>
      <dgm:animOne val="branch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Tx1" refType="w"/>
      <dgm:constr type="w" for="ch" forName="chLin1" refType="w" refFor="ch" refForName="parTx1" fact="1.38"/>
      <dgm:constr type="h" for="ch" forName="chLin1" refType="h"/>
      <dgm:constr type="w" for="ch" forName="spPre1" refType="w" fact="0.27"/>
      <dgm:constr type="w" for="ch" forName="spPost1" refType="w" fact="0.27"/>
      <dgm:constr type="h" for="ch" forName="spPre1" refType="h"/>
      <dgm:constr type="h" for="ch" forName="spPost1" refType="h"/>
      <dgm:constr type="primFontSz" for="ch" forName="parTx1" val="65"/>
      <dgm:constr type="primFontSz" for="des" forName="desTx1" refType="primFontSz" refFor="ch" refForName="parTx1" fact="0.78"/>
      <dgm:constr type="primFontSz" for="des" forName="desTx1" op="equ"/>
      <dgm:constr type="w" for="ch" forName="parTx2" refType="w"/>
      <dgm:constr type="w" for="ch" forName="chLin2" refType="w" refFor="ch" refForName="parTx2" fact="1.38"/>
      <dgm:constr type="h" for="ch" forName="chLin2" refType="h"/>
      <dgm:constr type="w" for="ch" forName="spPre2" refType="w" fact="0.54"/>
      <dgm:constr type="w" for="ch" forName="spPost2" refType="w" fact="0.54"/>
      <dgm:constr type="h" for="ch" forName="spPre2" refType="h"/>
      <dgm:constr type="h" for="ch" forName="spPost2" refType="h"/>
      <dgm:constr type="primFontSz" for="ch" forName="parTx2" refType="primFontSz" refFor="ch" refForName="parTx1" op="equ"/>
      <dgm:constr type="primFontSz" for="des" forName="desTx2" refType="primFontSz" refFor="des" refForName="desTx1" op="equ"/>
      <dgm:constr type="w" for="ch" forName="parTx3" refType="w"/>
      <dgm:constr type="w" for="ch" forName="chLin3" refType="w" refFor="ch" refForName="parTx3" fact="1.38"/>
      <dgm:constr type="h" for="ch" forName="chLin3" refType="h"/>
      <dgm:constr type="w" for="ch" forName="spPre3" refType="w" fact="0.54"/>
      <dgm:constr type="w" for="ch" forName="spPost3" refType="w" fact="0.54"/>
      <dgm:constr type="h" for="ch" forName="spPre3" refType="h"/>
      <dgm:constr type="h" for="ch" forName="spPost3" refType="h"/>
      <dgm:constr type="primFontSz" for="ch" forName="parTx3" refType="primFontSz" refFor="ch" refForName="parTx1" op="equ"/>
      <dgm:constr type="primFontSz" for="des" forName="desTx3" refType="primFontSz" refFor="des" refForName="desTx1" op="equ"/>
      <dgm:constr type="w" for="ch" forName="parTx4" refType="w"/>
      <dgm:constr type="w" for="ch" forName="chLin4" refType="w" refFor="ch" refForName="parTx4" fact="1.38"/>
      <dgm:constr type="h" for="ch" forName="chLin4" refType="h"/>
      <dgm:constr type="w" for="ch" forName="spPre4" refType="w" fact="0.54"/>
      <dgm:constr type="w" for="ch" forName="spPost4" refType="w" fact="0.54"/>
      <dgm:constr type="h" for="ch" forName="spPre4" refType="h"/>
      <dgm:constr type="h" for="ch" forName="spPost4" refType="h"/>
      <dgm:constr type="primFontSz" for="ch" forName="parTx4" refType="primFontSz" refFor="ch" refForName="parTx1" op="equ"/>
      <dgm:constr type="primFontSz" for="des" forName="desTx4" refType="primFontSz" refFor="des" refForName="desTx1" op="equ"/>
      <dgm:constr type="w" for="ch" forName="parTx5" refType="w"/>
      <dgm:constr type="w" for="ch" forName="chLin5" refType="w" refFor="ch" refForName="parTx5" fact="1.38"/>
      <dgm:constr type="h" for="ch" forName="chLin5" refType="h"/>
      <dgm:constr type="w" for="ch" forName="spPre5" refType="w" fact="0.54"/>
      <dgm:constr type="w" for="ch" forName="spPost5" refType="w" fact="0.54"/>
      <dgm:constr type="h" for="ch" forName="spPre5" refType="h"/>
      <dgm:constr type="h" for="ch" forName="spPost5" refType="h"/>
      <dgm:constr type="primFontSz" for="ch" forName="parTx5" refType="primFontSz" refFor="ch" refForName="parTx1" op="equ"/>
      <dgm:constr type="primFontSz" for="des" forName="desTx5" refType="primFontSz" refFor="des" refForName="desTx1" op="equ"/>
      <dgm:constr type="w" for="ch" forName="parTx6" refType="w"/>
      <dgm:constr type="w" for="ch" forName="chLin6" refType="w" refFor="ch" refForName="parTx6" fact="1.38"/>
      <dgm:constr type="h" for="ch" forName="chLin6" refType="h"/>
      <dgm:constr type="w" for="ch" forName="spPre6" refType="w" fact="0.54"/>
      <dgm:constr type="w" for="ch" forName="spPost6" refType="w" fact="0.54"/>
      <dgm:constr type="h" for="ch" forName="spPre6" refType="h"/>
      <dgm:constr type="h" for="ch" forName="spPost6" refType="h"/>
      <dgm:constr type="primFontSz" for="ch" forName="parTx6" refType="primFontSz" refFor="ch" refForName="parTx1" op="equ"/>
      <dgm:constr type="primFontSz" for="des" forName="desTx6" refType="primFontSz" refFor="des" refForName="desTx1" op="equ"/>
      <dgm:constr type="w" for="ch" forName="parTx7" refType="w"/>
      <dgm:constr type="w" for="ch" forName="chLin7" refType="w" refFor="ch" refForName="parTx7" fact="1.38"/>
      <dgm:constr type="h" for="ch" forName="chLin7" refType="h"/>
      <dgm:constr type="w" for="ch" forName="spPre7" refType="w" fact="0.54"/>
      <dgm:constr type="w" for="ch" forName="spPost7" refType="w" fact="0.54"/>
      <dgm:constr type="h" for="ch" forName="spPre7" refType="h"/>
      <dgm:constr type="h" for="ch" forName="spPost7" refType="h"/>
      <dgm:constr type="primFontSz" for="ch" forName="parTx7" refType="primFontSz" refFor="ch" refForName="parTx1" op="equ"/>
      <dgm:constr type="primFontSz" for="des" forName="desTx7" refType="primFontSz" refFor="des" refForName="desTx1" op="equ"/>
    </dgm:constrLst>
    <dgm:forEach name="Name4" axis="ch" ptType="node">
      <dgm:choose name="Name5">
        <dgm:if name="Name6" axis="self" ptType="node" func="pos" op="equ" val="1">
          <dgm:layoutNode name="parTx1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">
            <dgm:if name="Name8" axis="ch" ptType="node" func="cnt" op="gte" val="1">
              <dgm:layoutNode name="spPre1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1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1" refType="w" fact="0.77"/>
                  <dgm:constr type="w" for="ch" forName="top1" refType="w" refFor="ch" refForName="txAndLines1" fact="0.78"/>
                </dgm:constrLst>
                <dgm:forEach name="Name9" axis="ch">
                  <dgm:forEach name="Name10" axis="self" ptType="parTrans">
                    <dgm:layoutNode name="Name11" styleLbl="parChTrans1D1">
                      <dgm:choose name="Name12">
                        <dgm:if name="Name13" func="var" arg="dir" op="equ" val="norm">
                          <dgm:alg type="conn">
                            <dgm:param type="dstNode" val="anchor1"/>
                            <dgm:param type="dim" val="1D"/>
                            <dgm:param type="endSty" val="noArr"/>
                            <dgm:param type="begPts" val="midR"/>
                          </dgm:alg>
                        </dgm:if>
                        <dgm:else name="Name14">
                          <dgm:alg type="conn">
                            <dgm:param type="srcNode" val="parTx1"/>
                            <dgm:param type="dstNode" val="anchor1"/>
                            <dgm:param type="dim" val="1D"/>
                            <dgm:param type="endSty" val="noArr"/>
                            <dgm:param type="begPts" val="midL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" axis="self" ptType="node">
                    <dgm:choose name="Name16">
                      <dgm:if name="Name17" axis="par ch" ptType="node node" func="cnt" op="equ" val="1">
                        <dgm:layoutNode name="top1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"/>
                    </dgm:choose>
                    <dgm:layoutNode name="txAndLines1">
                      <dgm:choose name="Name19">
                        <dgm:if name="Name20" func="var" arg="dir" op="equ" val="norm">
                          <dgm:alg type="lin"/>
                        </dgm:if>
                        <dgm:else name="Name2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22">
                        <dgm:if name="Name23" axis="root ch" ptType="all node" func="cnt" op="gte" val="2">
                          <dgm:constrLst>
                            <dgm:constr type="w" for="ch" forName="anchor1" refType="w"/>
                            <dgm:constr type="w" for="ch" forName="backup1" refType="w" fact="-1"/>
                            <dgm:constr type="w" for="ch" forName="preLine1" refType="w" fact="0.11"/>
                            <dgm:constr type="w" for="ch" forName="desTx1" refType="w" fact="0.78"/>
                            <dgm:constr type="w" for="ch" forName="postLine1" refType="w" fact="0.11"/>
                          </dgm:constrLst>
                        </dgm:if>
                        <dgm:else name="Name24">
                          <dgm:constrLst>
                            <dgm:constr type="w" for="ch" forName="anchor1" refType="w" fact="0.89"/>
                            <dgm:constr type="w" for="ch" forName="backup1" refType="w" fact="-0.89"/>
                            <dgm:constr type="w" for="ch" forName="preLine1" refType="w" fact="0.11"/>
                            <dgm:constr type="w" for="ch" forName="desTx1" refType="w" fact="0.78"/>
                          </dgm:constrLst>
                        </dgm:else>
                      </dgm:choose>
                      <dgm:layoutNode name="anchor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1" moveWith="desTx1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1" styleLbl="parChTrans1D1" moveWith="desTx1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1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25">
                        <dgm:if name="Name26" axis="root ch" ptType="all node" func="cnt" op="gte" val="2">
                          <dgm:layoutNode name="postLine1" styleLbl="parChTrans1D1" moveWith="desTx1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27"/>
                      </dgm:choose>
                    </dgm:layoutNode>
                  </dgm:forEach>
                  <dgm:choose name="Name28">
                    <dgm:if name="Name29" axis="root ch" ptType="all node" func="cnt" op="gte" val="2">
                      <dgm:forEach name="Name30" axis="self" ptType="parTrans">
                        <dgm:layoutNode name="Name31" styleLbl="parChTrans1D1">
                          <dgm:choose name="Name32">
                            <dgm:if name="Name33" func="var" arg="dir" op="equ" val="norm">
                              <dgm:alg type="conn">
                                <dgm:param type="srcNode" val="parTx2"/>
                                <dgm:param type="dstNode" val="anchor1"/>
                                <dgm:param type="dim" val="1D"/>
                                <dgm:param type="endSty" val="noArr"/>
                                <dgm:param type="begPts" val="midL"/>
                              </dgm:alg>
                            </dgm:if>
                            <dgm:else name="Name34">
                              <dgm:alg type="conn">
                                <dgm:param type="srcNode" val="parTx2"/>
                                <dgm:param type="dstNode" val="anchor1"/>
                                <dgm:param type="dim" val="1D"/>
                                <dgm:param type="endSty" val="noArr"/>
                                <dgm:param type="begPts" val="midR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35"/>
                  </dgm:choose>
                </dgm:forEach>
              </dgm:layoutNode>
              <dgm:choose name="Name36">
                <dgm:if name="Name37" axis="root ch" ptType="all node" func="cnt" op="gte" val="2">
                  <dgm:layoutNode name="spPost1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38"/>
              </dgm:choose>
            </dgm:if>
            <dgm:else name="Name39"/>
          </dgm:choose>
        </dgm:if>
        <dgm:if name="Name40" axis="self" ptType="node" func="pos" op="equ" val="2">
          <dgm:layoutNode name="parTx2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41">
            <dgm:if name="Name42" axis="ch" ptType="node" func="cnt" op="gte" val="1">
              <dgm:layoutNode name="spPre2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2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2" refType="w" fact="0.77"/>
                  <dgm:constr type="w" for="ch" forName="top2" refType="w" refFor="ch" refForName="txAndLines2" fact="0.78"/>
                </dgm:constrLst>
                <dgm:forEach name="Name43" axis="ch">
                  <dgm:forEach name="Name44" axis="self" ptType="parTrans">
                    <dgm:layoutNode name="Name45" styleLbl="parChTrans1D1">
                      <dgm:choose name="Name46">
                        <dgm:if name="Name47" func="var" arg="dir" op="equ" val="norm">
                          <dgm:alg type="conn">
                            <dgm:param type="dstNode" val="anchor2"/>
                            <dgm:param type="dim" val="1D"/>
                            <dgm:param type="endSty" val="noArr"/>
                            <dgm:param type="begPts" val="midR"/>
                          </dgm:alg>
                        </dgm:if>
                        <dgm:else name="Name48">
                          <dgm:alg type="conn">
                            <dgm:param type="srcNode" val="parTx2"/>
                            <dgm:param type="dstNode" val="anchor2"/>
                            <dgm:param type="dim" val="1D"/>
                            <dgm:param type="endSty" val="noArr"/>
                            <dgm:param type="begPts" val="midL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49" axis="self" ptType="node">
                    <dgm:choose name="Name50">
                      <dgm:if name="Name51" axis="par ch" ptType="node node" func="cnt" op="equ" val="1">
                        <dgm:layoutNode name="top2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52"/>
                    </dgm:choose>
                    <dgm:layoutNode name="txAndLines2">
                      <dgm:choose name="Name53">
                        <dgm:if name="Name54" func="var" arg="dir" op="equ" val="norm">
                          <dgm:alg type="lin"/>
                        </dgm:if>
                        <dgm:else name="Name5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56">
                        <dgm:if name="Name57" axis="root ch" ptType="all node" func="cnt" op="gte" val="3">
                          <dgm:constrLst>
                            <dgm:constr type="w" for="ch" forName="anchor2" refType="w"/>
                            <dgm:constr type="w" for="ch" forName="backup2" refType="w" fact="-1"/>
                            <dgm:constr type="w" for="ch" forName="preLine2" refType="w" fact="0.11"/>
                            <dgm:constr type="w" for="ch" forName="desTx2" refType="w" fact="0.78"/>
                            <dgm:constr type="w" for="ch" forName="postLine2" refType="w" fact="0.11"/>
                          </dgm:constrLst>
                        </dgm:if>
                        <dgm:else name="Name58">
                          <dgm:constrLst>
                            <dgm:constr type="w" for="ch" forName="anchor2" refType="w" fact="0.89"/>
                            <dgm:constr type="w" for="ch" forName="backup2" refType="w" fact="-0.89"/>
                            <dgm:constr type="w" for="ch" forName="preLine2" refType="w" fact="0.11"/>
                            <dgm:constr type="w" for="ch" forName="desTx2" refType="w" fact="0.78"/>
                          </dgm:constrLst>
                        </dgm:else>
                      </dgm:choose>
                      <dgm:layoutNode name="anchor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2" moveWith="desTx2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2" styleLbl="parChTrans1D1" moveWith="desTx2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2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59">
                        <dgm:if name="Name60" axis="root ch" ptType="all node" func="cnt" op="gte" val="3">
                          <dgm:layoutNode name="postLine2" styleLbl="parChTrans1D1" moveWith="desTx2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61"/>
                      </dgm:choose>
                    </dgm:layoutNode>
                  </dgm:forEach>
                  <dgm:choose name="Name62">
                    <dgm:if name="Name63" axis="root ch" ptType="all node" func="cnt" op="gte" val="3">
                      <dgm:forEach name="Name64" axis="self" ptType="parTrans">
                        <dgm:layoutNode name="Name65" styleLbl="parChTrans1D1">
                          <dgm:choose name="Name66">
                            <dgm:if name="Name67" func="var" arg="dir" op="equ" val="norm">
                              <dgm:alg type="conn">
                                <dgm:param type="srcNode" val="parTx3"/>
                                <dgm:param type="dstNode" val="anchor2"/>
                                <dgm:param type="dim" val="1D"/>
                                <dgm:param type="endSty" val="noArr"/>
                                <dgm:param type="begPts" val="midL"/>
                              </dgm:alg>
                            </dgm:if>
                            <dgm:else name="Name68">
                              <dgm:alg type="conn">
                                <dgm:param type="srcNode" val="parTx3"/>
                                <dgm:param type="dstNode" val="anchor2"/>
                                <dgm:param type="dim" val="1D"/>
                                <dgm:param type="endSty" val="noArr"/>
                                <dgm:param type="begPts" val="midR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69"/>
                  </dgm:choose>
                </dgm:forEach>
              </dgm:layoutNode>
              <dgm:choose name="Name70">
                <dgm:if name="Name71" axis="root ch" ptType="all node" func="cnt" op="gte" val="3">
                  <dgm:layoutNode name="spPost2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72"/>
              </dgm:choose>
            </dgm:if>
            <dgm:else name="Name73"/>
          </dgm:choose>
        </dgm:if>
        <dgm:if name="Name74" axis="self" ptType="node" func="pos" op="equ" val="3">
          <dgm:layoutNode name="parTx3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75">
            <dgm:if name="Name76" axis="ch" ptType="node" func="cnt" op="gte" val="1">
              <dgm:layoutNode name="spPre3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3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3" refType="w" fact="0.77"/>
                  <dgm:constr type="w" for="ch" forName="top3" refType="w" refFor="ch" refForName="txAndLines3" fact="0.78"/>
                </dgm:constrLst>
                <dgm:forEach name="Name77" axis="ch">
                  <dgm:forEach name="Name78" axis="self" ptType="parTrans">
                    <dgm:layoutNode name="Name79" styleLbl="parChTrans1D1">
                      <dgm:choose name="Name80">
                        <dgm:if name="Name81" func="var" arg="dir" op="equ" val="norm">
                          <dgm:alg type="conn">
                            <dgm:param type="dstNode" val="anchor3"/>
                            <dgm:param type="dim" val="1D"/>
                            <dgm:param type="endSty" val="noArr"/>
                            <dgm:param type="begPts" val="midR"/>
                          </dgm:alg>
                        </dgm:if>
                        <dgm:else name="Name82">
                          <dgm:alg type="conn">
                            <dgm:param type="srcNode" val="parTx3"/>
                            <dgm:param type="dstNode" val="anchor3"/>
                            <dgm:param type="dim" val="1D"/>
                            <dgm:param type="endSty" val="noArr"/>
                            <dgm:param type="begPts" val="midL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83" axis="self" ptType="node">
                    <dgm:choose name="Name84">
                      <dgm:if name="Name85" axis="par ch" ptType="node node" func="cnt" op="equ" val="1">
                        <dgm:layoutNode name="top3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86"/>
                    </dgm:choose>
                    <dgm:layoutNode name="txAndLines3">
                      <dgm:choose name="Name87">
                        <dgm:if name="Name88" func="var" arg="dir" op="equ" val="norm">
                          <dgm:alg type="lin"/>
                        </dgm:if>
                        <dgm:else name="Name89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90">
                        <dgm:if name="Name91" axis="root ch" ptType="all node" func="cnt" op="gte" val="4">
                          <dgm:constrLst>
                            <dgm:constr type="w" for="ch" forName="anchor3" refType="w"/>
                            <dgm:constr type="w" for="ch" forName="backup3" refType="w" fact="-1"/>
                            <dgm:constr type="w" for="ch" forName="preLine3" refType="w" fact="0.11"/>
                            <dgm:constr type="w" for="ch" forName="desTx3" refType="w" fact="0.78"/>
                            <dgm:constr type="w" for="ch" forName="postLine3" refType="w" fact="0.11"/>
                          </dgm:constrLst>
                        </dgm:if>
                        <dgm:else name="Name92">
                          <dgm:constrLst>
                            <dgm:constr type="w" for="ch" forName="anchor3" refType="w" fact="0.89"/>
                            <dgm:constr type="w" for="ch" forName="backup3" refType="w" fact="-0.89"/>
                            <dgm:constr type="w" for="ch" forName="preLine3" refType="w" fact="0.11"/>
                            <dgm:constr type="w" for="ch" forName="desTx3" refType="w" fact="0.78"/>
                          </dgm:constrLst>
                        </dgm:else>
                      </dgm:choose>
                      <dgm:layoutNode name="anchor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3" moveWith="desTx3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3" styleLbl="parChTrans1D1" moveWith="desTx3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3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93">
                        <dgm:if name="Name94" axis="root ch" ptType="all node" func="cnt" op="gte" val="4">
                          <dgm:layoutNode name="postLine3" styleLbl="parChTrans1D1" moveWith="desTx3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95"/>
                      </dgm:choose>
                    </dgm:layoutNode>
                  </dgm:forEach>
                  <dgm:choose name="Name96">
                    <dgm:if name="Name97" axis="root ch" ptType="all node" func="cnt" op="gte" val="4">
                      <dgm:forEach name="Name98" axis="self" ptType="parTrans">
                        <dgm:layoutNode name="Name99" styleLbl="parChTrans1D1">
                          <dgm:choose name="Name100">
                            <dgm:if name="Name101" func="var" arg="dir" op="equ" val="norm">
                              <dgm:alg type="conn">
                                <dgm:param type="srcNode" val="parTx4"/>
                                <dgm:param type="dstNode" val="anchor3"/>
                                <dgm:param type="dim" val="1D"/>
                                <dgm:param type="endSty" val="noArr"/>
                                <dgm:param type="begPts" val="midL"/>
                              </dgm:alg>
                            </dgm:if>
                            <dgm:else name="Name102">
                              <dgm:alg type="conn">
                                <dgm:param type="srcNode" val="parTx4"/>
                                <dgm:param type="dstNode" val="anchor3"/>
                                <dgm:param type="dim" val="1D"/>
                                <dgm:param type="endSty" val="noArr"/>
                                <dgm:param type="begPts" val="midR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03"/>
                  </dgm:choose>
                </dgm:forEach>
              </dgm:layoutNode>
              <dgm:choose name="Name104">
                <dgm:if name="Name105" axis="root ch" ptType="all node" func="cnt" op="gte" val="4">
                  <dgm:layoutNode name="spPost3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06"/>
              </dgm:choose>
            </dgm:if>
            <dgm:else name="Name107"/>
          </dgm:choose>
        </dgm:if>
        <dgm:if name="Name108" axis="self" ptType="node" func="pos" op="equ" val="4">
          <dgm:layoutNode name="parTx4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09">
            <dgm:if name="Name110" axis="ch" ptType="node" func="cnt" op="gte" val="1">
              <dgm:layoutNode name="spPre4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4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4" refType="w" fact="0.77"/>
                  <dgm:constr type="w" for="ch" forName="top4" refType="w" refFor="ch" refForName="txAndLines4" fact="0.78"/>
                </dgm:constrLst>
                <dgm:forEach name="Name111" axis="ch">
                  <dgm:forEach name="Name112" axis="self" ptType="parTrans">
                    <dgm:layoutNode name="Name113" styleLbl="parChTrans1D1">
                      <dgm:choose name="Name114">
                        <dgm:if name="Name115" func="var" arg="dir" op="equ" val="norm">
                          <dgm:alg type="conn">
                            <dgm:param type="dstNode" val="anchor4"/>
                            <dgm:param type="dim" val="1D"/>
                            <dgm:param type="endSty" val="noArr"/>
                            <dgm:param type="begPts" val="midR"/>
                          </dgm:alg>
                        </dgm:if>
                        <dgm:else name="Name116">
                          <dgm:alg type="conn">
                            <dgm:param type="srcNode" val="parTx4"/>
                            <dgm:param type="dstNode" val="anchor4"/>
                            <dgm:param type="dim" val="1D"/>
                            <dgm:param type="endSty" val="noArr"/>
                            <dgm:param type="begPts" val="midL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17" axis="self" ptType="node">
                    <dgm:choose name="Name118">
                      <dgm:if name="Name119" axis="par ch" ptType="node node" func="cnt" op="equ" val="1">
                        <dgm:layoutNode name="top4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20"/>
                    </dgm:choose>
                    <dgm:layoutNode name="txAndLines4">
                      <dgm:choose name="Name121">
                        <dgm:if name="Name122" func="var" arg="dir" op="equ" val="norm">
                          <dgm:alg type="lin"/>
                        </dgm:if>
                        <dgm:else name="Name123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24">
                        <dgm:if name="Name125" axis="root ch" ptType="all node" func="cnt" op="gte" val="5">
                          <dgm:constrLst>
                            <dgm:constr type="w" for="ch" forName="anchor4" refType="w"/>
                            <dgm:constr type="w" for="ch" forName="backup4" refType="w" fact="-1"/>
                            <dgm:constr type="w" for="ch" forName="preLine4" refType="w" fact="0.11"/>
                            <dgm:constr type="w" for="ch" forName="desTx4" refType="w" fact="0.78"/>
                            <dgm:constr type="w" for="ch" forName="postLine4" refType="w" fact="0.11"/>
                          </dgm:constrLst>
                        </dgm:if>
                        <dgm:else name="Name126">
                          <dgm:constrLst>
                            <dgm:constr type="w" for="ch" forName="anchor4" refType="w" fact="0.89"/>
                            <dgm:constr type="w" for="ch" forName="backup4" refType="w" fact="-0.89"/>
                            <dgm:constr type="w" for="ch" forName="preLine4" refType="w" fact="0.11"/>
                            <dgm:constr type="w" for="ch" forName="desTx4" refType="w" fact="0.78"/>
                          </dgm:constrLst>
                        </dgm:else>
                      </dgm:choose>
                      <dgm:layoutNode name="anchor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4" moveWith="desTx4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4" styleLbl="parChTrans1D1" moveWith="desTx4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4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27">
                        <dgm:if name="Name128" axis="root ch" ptType="all node" func="cnt" op="gte" val="5">
                          <dgm:layoutNode name="postLine4" styleLbl="parChTrans1D1" moveWith="desTx4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29"/>
                      </dgm:choose>
                    </dgm:layoutNode>
                  </dgm:forEach>
                  <dgm:choose name="Name130">
                    <dgm:if name="Name131" axis="root ch" ptType="all node" func="cnt" op="gte" val="5">
                      <dgm:forEach name="Name132" axis="self" ptType="parTrans">
                        <dgm:layoutNode name="Name133" styleLbl="parChTrans1D1">
                          <dgm:choose name="Name134">
                            <dgm:if name="Name135" func="var" arg="dir" op="equ" val="norm">
                              <dgm:alg type="conn">
                                <dgm:param type="srcNode" val="parTx5"/>
                                <dgm:param type="dstNode" val="anchor4"/>
                                <dgm:param type="dim" val="1D"/>
                                <dgm:param type="endSty" val="noArr"/>
                                <dgm:param type="begPts" val="midL"/>
                              </dgm:alg>
                            </dgm:if>
                            <dgm:else name="Name136">
                              <dgm:alg type="conn">
                                <dgm:param type="srcNode" val="parTx5"/>
                                <dgm:param type="dstNode" val="anchor4"/>
                                <dgm:param type="dim" val="1D"/>
                                <dgm:param type="endSty" val="noArr"/>
                                <dgm:param type="begPts" val="midR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37"/>
                  </dgm:choose>
                </dgm:forEach>
              </dgm:layoutNode>
              <dgm:choose name="Name138">
                <dgm:if name="Name139" axis="root ch" ptType="all node" func="cnt" op="gte" val="5">
                  <dgm:layoutNode name="spPost4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40"/>
              </dgm:choose>
            </dgm:if>
            <dgm:else name="Name141"/>
          </dgm:choose>
        </dgm:if>
        <dgm:if name="Name142" axis="self" ptType="node" func="pos" op="equ" val="5">
          <dgm:layoutNode name="parTx5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43">
            <dgm:if name="Name144" axis="ch" ptType="node" func="cnt" op="gte" val="1">
              <dgm:layoutNode name="spPre5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5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5" refType="w" fact="0.77"/>
                  <dgm:constr type="w" for="ch" forName="top5" refType="w" refFor="ch" refForName="txAndLines5" fact="0.78"/>
                </dgm:constrLst>
                <dgm:forEach name="Name145" axis="ch">
                  <dgm:forEach name="Name146" axis="self" ptType="parTrans">
                    <dgm:layoutNode name="Name147" styleLbl="parChTrans1D1">
                      <dgm:choose name="Name148">
                        <dgm:if name="Name149" func="var" arg="dir" op="equ" val="norm">
                          <dgm:alg type="conn">
                            <dgm:param type="dstNode" val="anchor5"/>
                            <dgm:param type="dim" val="1D"/>
                            <dgm:param type="endSty" val="noArr"/>
                            <dgm:param type="begPts" val="midR"/>
                          </dgm:alg>
                        </dgm:if>
                        <dgm:else name="Name150">
                          <dgm:alg type="conn">
                            <dgm:param type="srcNode" val="parTx5"/>
                            <dgm:param type="dstNode" val="anchor5"/>
                            <dgm:param type="dim" val="1D"/>
                            <dgm:param type="endSty" val="noArr"/>
                            <dgm:param type="begPts" val="midL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51" axis="self" ptType="node">
                    <dgm:choose name="Name152">
                      <dgm:if name="Name153" axis="par ch" ptType="node node" func="cnt" op="equ" val="1">
                        <dgm:layoutNode name="top5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54"/>
                    </dgm:choose>
                    <dgm:layoutNode name="txAndLines5">
                      <dgm:choose name="Name155">
                        <dgm:if name="Name156" func="var" arg="dir" op="equ" val="norm">
                          <dgm:alg type="lin"/>
                        </dgm:if>
                        <dgm:else name="Name157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58">
                        <dgm:if name="Name159" axis="root ch" ptType="all node" func="cnt" op="gte" val="6">
                          <dgm:constrLst>
                            <dgm:constr type="w" for="ch" forName="anchor5" refType="w"/>
                            <dgm:constr type="w" for="ch" forName="backup5" refType="w" fact="-1"/>
                            <dgm:constr type="w" for="ch" forName="preLine5" refType="w" fact="0.11"/>
                            <dgm:constr type="w" for="ch" forName="desTx5" refType="w" fact="0.78"/>
                            <dgm:constr type="w" for="ch" forName="postLine5" refType="w" fact="0.11"/>
                          </dgm:constrLst>
                        </dgm:if>
                        <dgm:else name="Name160">
                          <dgm:constrLst>
                            <dgm:constr type="w" for="ch" forName="anchor5" refType="w" fact="0.89"/>
                            <dgm:constr type="w" for="ch" forName="backup5" refType="w" fact="-0.89"/>
                            <dgm:constr type="w" for="ch" forName="preLine5" refType="w" fact="0.11"/>
                            <dgm:constr type="w" for="ch" forName="desTx5" refType="w" fact="0.78"/>
                          </dgm:constrLst>
                        </dgm:else>
                      </dgm:choose>
                      <dgm:layoutNode name="anchor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5" moveWith="desTx5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5" styleLbl="parChTrans1D1" moveWith="desTx5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5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61">
                        <dgm:if name="Name162" axis="root ch" ptType="all node" func="cnt" op="gte" val="6">
                          <dgm:layoutNode name="postLine5" styleLbl="parChTrans1D1" moveWith="desTx5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63"/>
                      </dgm:choose>
                    </dgm:layoutNode>
                  </dgm:forEach>
                  <dgm:choose name="Name164">
                    <dgm:if name="Name165" axis="root ch" ptType="all node" func="cnt" op="gte" val="6">
                      <dgm:forEach name="Name166" axis="self" ptType="parTrans">
                        <dgm:layoutNode name="Name167" styleLbl="parChTrans1D1">
                          <dgm:choose name="Name168">
                            <dgm:if name="Name169" func="var" arg="dir" op="equ" val="norm">
                              <dgm:alg type="conn">
                                <dgm:param type="srcNode" val="parTx6"/>
                                <dgm:param type="dstNode" val="anchor5"/>
                                <dgm:param type="dim" val="1D"/>
                                <dgm:param type="endSty" val="noArr"/>
                                <dgm:param type="begPts" val="midL"/>
                              </dgm:alg>
                            </dgm:if>
                            <dgm:else name="Name170">
                              <dgm:alg type="conn">
                                <dgm:param type="srcNode" val="parTx6"/>
                                <dgm:param type="dstNode" val="anchor5"/>
                                <dgm:param type="dim" val="1D"/>
                                <dgm:param type="endSty" val="noArr"/>
                                <dgm:param type="begPts" val="midR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171"/>
                  </dgm:choose>
                </dgm:forEach>
              </dgm:layoutNode>
              <dgm:choose name="Name172">
                <dgm:if name="Name173" axis="root ch" ptType="all node" func="cnt" op="gte" val="6">
                  <dgm:layoutNode name="spPost5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174"/>
              </dgm:choose>
            </dgm:if>
            <dgm:else name="Name175"/>
          </dgm:choose>
        </dgm:if>
        <dgm:if name="Name176" axis="self" ptType="node" func="pos" op="equ" val="6">
          <dgm:layoutNode name="parTx6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177">
            <dgm:if name="Name178" axis="ch" ptType="node" func="cnt" op="gte" val="1">
              <dgm:layoutNode name="spPre6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6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6" refType="w" fact="0.77"/>
                  <dgm:constr type="w" for="ch" forName="top6" refType="w" refFor="ch" refForName="txAndLines6" fact="0.78"/>
                </dgm:constrLst>
                <dgm:forEach name="Name179" axis="ch">
                  <dgm:forEach name="Name180" axis="self" ptType="parTrans">
                    <dgm:layoutNode name="Name181" styleLbl="parChTrans1D1">
                      <dgm:choose name="Name182">
                        <dgm:if name="Name183" func="var" arg="dir" op="equ" val="norm">
                          <dgm:alg type="conn">
                            <dgm:param type="dstNode" val="anchor6"/>
                            <dgm:param type="dim" val="1D"/>
                            <dgm:param type="endSty" val="noArr"/>
                            <dgm:param type="begPts" val="midR"/>
                          </dgm:alg>
                        </dgm:if>
                        <dgm:else name="Name184">
                          <dgm:alg type="conn">
                            <dgm:param type="srcNode" val="parTx6"/>
                            <dgm:param type="dstNode" val="anchor6"/>
                            <dgm:param type="dim" val="1D"/>
                            <dgm:param type="endSty" val="noArr"/>
                            <dgm:param type="begPts" val="midL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185" axis="self" ptType="node">
                    <dgm:choose name="Name186">
                      <dgm:if name="Name187" axis="par ch" ptType="node node" func="cnt" op="equ" val="1">
                        <dgm:layoutNode name="top6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188"/>
                    </dgm:choose>
                    <dgm:layoutNode name="txAndLines6">
                      <dgm:choose name="Name189">
                        <dgm:if name="Name190" func="var" arg="dir" op="equ" val="norm">
                          <dgm:alg type="lin"/>
                        </dgm:if>
                        <dgm:else name="Name191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hoose name="Name192">
                        <dgm:if name="Name193" axis="root ch" ptType="all node" func="cnt" op="gte" val="7">
                          <dgm:constrLst>
                            <dgm:constr type="w" for="ch" forName="anchor6" refType="w"/>
                            <dgm:constr type="w" for="ch" forName="backup6" refType="w" fact="-1"/>
                            <dgm:constr type="w" for="ch" forName="preLine6" refType="w" fact="0.11"/>
                            <dgm:constr type="w" for="ch" forName="desTx6" refType="w" fact="0.78"/>
                            <dgm:constr type="w" for="ch" forName="postLine6" refType="w" fact="0.11"/>
                          </dgm:constrLst>
                        </dgm:if>
                        <dgm:else name="Name194">
                          <dgm:constrLst>
                            <dgm:constr type="w" for="ch" forName="anchor6" refType="w" fact="0.89"/>
                            <dgm:constr type="w" for="ch" forName="backup6" refType="w" fact="-0.89"/>
                            <dgm:constr type="w" for="ch" forName="preLine6" refType="w" fact="0.11"/>
                            <dgm:constr type="w" for="ch" forName="desTx6" refType="w" fact="0.78"/>
                          </dgm:constrLst>
                        </dgm:else>
                      </dgm:choose>
                      <dgm:layoutNode name="anchor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6" moveWith="desTx6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6" styleLbl="parChTrans1D1" moveWith="desTx6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6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  <dgm:choose name="Name195">
                        <dgm:if name="Name196" axis="root ch" ptType="all node" func="cnt" op="gte" val="7">
                          <dgm:layoutNode name="postLine6" styleLbl="parChTrans1D1" moveWith="desTx6">
                            <dgm:alg type="sp"/>
                            <dgm:shape xmlns:r="http://schemas.openxmlformats.org/officeDocument/2006/relationships" type="line" r:blip="">
                              <dgm:adjLst/>
                            </dgm:shape>
                            <dgm:presOf/>
                          </dgm:layoutNode>
                        </dgm:if>
                        <dgm:else name="Name197"/>
                      </dgm:choose>
                    </dgm:layoutNode>
                  </dgm:forEach>
                  <dgm:choose name="Name198">
                    <dgm:if name="Name199" axis="root ch" ptType="all node" func="cnt" op="gte" val="7">
                      <dgm:forEach name="Name200" axis="self" ptType="parTrans">
                        <dgm:layoutNode name="Name201" styleLbl="parChTrans1D1">
                          <dgm:choose name="Name202">
                            <dgm:if name="Name203" func="var" arg="dir" op="equ" val="norm">
                              <dgm:alg type="conn">
                                <dgm:param type="srcNode" val="parTx7"/>
                                <dgm:param type="dstNode" val="anchor6"/>
                                <dgm:param type="dim" val="1D"/>
                                <dgm:param type="endSty" val="noArr"/>
                                <dgm:param type="begPts" val="midL"/>
                              </dgm:alg>
                            </dgm:if>
                            <dgm:else name="Name204">
                              <dgm:alg type="conn">
                                <dgm:param type="srcNode" val="parTx7"/>
                                <dgm:param type="dstNode" val="anchor6"/>
                                <dgm:param type="dim" val="1D"/>
                                <dgm:param type="endSty" val="noArr"/>
                                <dgm:param type="begPts" val="midR"/>
                              </dgm:alg>
                            </dgm:else>
                          </dgm:choose>
                          <dgm:shape xmlns:r="http://schemas.openxmlformats.org/officeDocument/2006/relationships" type="conn" r:blip="">
                            <dgm:adjLst/>
                          </dgm:shape>
                          <dgm:presOf/>
                          <dgm:constrLst>
                            <dgm:constr type="connDist"/>
                            <dgm:constr type="begPad" refType="connDist" fact="0.11"/>
                            <dgm:constr type="endPad"/>
                          </dgm:constrLst>
                        </dgm:layoutNode>
                      </dgm:forEach>
                    </dgm:if>
                    <dgm:else name="Name205"/>
                  </dgm:choose>
                </dgm:forEach>
              </dgm:layoutNode>
              <dgm:choose name="Name206">
                <dgm:if name="Name207" axis="root ch" ptType="all node" func="cnt" op="gte" val="7">
                  <dgm:layoutNode name="spPost6">
                    <dgm:alg type="sp"/>
                    <dgm:shape xmlns:r="http://schemas.openxmlformats.org/officeDocument/2006/relationships" r:blip="">
                      <dgm:adjLst/>
                    </dgm:shape>
                  </dgm:layoutNode>
                </dgm:if>
                <dgm:else name="Name208"/>
              </dgm:choose>
            </dgm:if>
            <dgm:else name="Name209"/>
          </dgm:choose>
        </dgm:if>
        <dgm:if name="Name210" axis="self" ptType="node" func="pos" op="equ" val="7">
          <dgm:layoutNode name="parTx7" styleLbl="node1">
            <dgm:alg type="tx"/>
            <dgm:shape xmlns:r="http://schemas.openxmlformats.org/officeDocument/2006/relationships" type="ellipse" r:blip="">
              <dgm:adjLst/>
            </dgm:shape>
            <dgm:presOf axis="self" ptType="node"/>
            <dgm:constrLst>
              <dgm:constr type="h" refType="w"/>
              <dgm:constr type="w" refType="h" op="lte"/>
              <dgm:constr type="tMarg"/>
              <dgm:constr type="bMarg"/>
              <dgm:constr type="lMarg"/>
              <dgm:constr type="rMarg"/>
            </dgm:constrLst>
            <dgm:ruleLst>
              <dgm:rule type="primFontSz" val="5" fact="NaN" max="NaN"/>
            </dgm:ruleLst>
          </dgm:layoutNode>
          <dgm:choose name="Name211">
            <dgm:if name="Name212" axis="ch" ptType="node" func="cnt" op="gte" val="1">
              <dgm:layoutNode name="spPre7">
                <dgm:alg type="sp"/>
                <dgm:shape xmlns:r="http://schemas.openxmlformats.org/officeDocument/2006/relationships" r:blip="">
                  <dgm:adjLst/>
                </dgm:shape>
              </dgm:layoutNode>
              <dgm:layoutNode name="chLin7">
                <dgm:alg type="lin">
                  <dgm:param type="linDir" val="fromT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w" for="ch" forName="txAndLines7" refType="w" fact="0.77"/>
                  <dgm:constr type="w" for="ch" forName="top7" refType="w" refFor="ch" refForName="txAndLines7" fact="0.78"/>
                </dgm:constrLst>
                <dgm:forEach name="Name213" axis="ch">
                  <dgm:forEach name="Name214" axis="self" ptType="parTrans">
                    <dgm:layoutNode name="Name215" styleLbl="parChTrans1D1">
                      <dgm:choose name="Name216">
                        <dgm:if name="Name217" func="var" arg="dir" op="equ" val="norm">
                          <dgm:alg type="conn">
                            <dgm:param type="dstNode" val="anchor7"/>
                            <dgm:param type="dim" val="1D"/>
                            <dgm:param type="endSty" val="noArr"/>
                            <dgm:param type="begPts" val="midR"/>
                          </dgm:alg>
                        </dgm:if>
                        <dgm:else name="Name218">
                          <dgm:alg type="conn">
                            <dgm:param type="srcNode" val="parTx7"/>
                            <dgm:param type="dstNode" val="anchor7"/>
                            <dgm:param type="dim" val="1D"/>
                            <dgm:param type="endSty" val="noArr"/>
                            <dgm:param type="begPts" val="midL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/>
                      <dgm:constrLst>
                        <dgm:constr type="connDist"/>
                        <dgm:constr type="begPad" refType="connDist" fact="0.11"/>
                        <dgm:constr type="endPad"/>
                      </dgm:constrLst>
                    </dgm:layoutNode>
                  </dgm:forEach>
                  <dgm:forEach name="Name219" axis="self" ptType="node">
                    <dgm:choose name="Name220">
                      <dgm:if name="Name221" axis="par ch" ptType="node node" func="cnt" op="equ" val="1">
                        <dgm:layoutNode name="top7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constrLst>
                            <dgm:constr type="h" refType="w" fact="0.6"/>
                          </dgm:constrLst>
                        </dgm:layoutNode>
                      </dgm:if>
                      <dgm:else name="Name222"/>
                    </dgm:choose>
                    <dgm:layoutNode name="txAndLines7">
                      <dgm:choose name="Name223">
                        <dgm:if name="Name224" func="var" arg="dir" op="equ" val="norm">
                          <dgm:alg type="lin"/>
                        </dgm:if>
                        <dgm:else name="Name225">
                          <dgm:alg type="lin">
                            <dgm:param type="linDir" val="from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>
                        <dgm:constr type="w" for="ch" forName="anchor7" refType="w" fact="0.89"/>
                        <dgm:constr type="w" for="ch" forName="backup7" refType="w" fact="-0.89"/>
                        <dgm:constr type="w" for="ch" forName="preLine7" refType="w" fact="0.11"/>
                        <dgm:constr type="w" for="ch" forName="desTx7" refType="w" fact="0.78"/>
                      </dgm:constrLst>
                      <dgm:layoutNode name="anchor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backup7" moveWith="desTx7">
                        <dgm:alg type="sp"/>
                        <dgm:shape xmlns:r="http://schemas.openxmlformats.org/officeDocument/2006/relationships" r:blip="">
                          <dgm:adjLst/>
                        </dgm:shape>
                      </dgm:layoutNode>
                      <dgm:layoutNode name="preLine7" styleLbl="parChTrans1D1" moveWith="desTx7">
                        <dgm:alg type="sp"/>
                        <dgm:shape xmlns:r="http://schemas.openxmlformats.org/officeDocument/2006/relationships" type="line" r:blip="">
                          <dgm:adjLst/>
                        </dgm:shape>
                        <dgm:presOf/>
                      </dgm:layoutNode>
                      <dgm:layoutNode name="desTx7" styleLbl="revTx">
                        <dgm:varLst>
                          <dgm:bulletEnabled val="1"/>
                        </dgm:varLst>
                        <dgm:alg type="tx"/>
                        <dgm:shape xmlns:r="http://schemas.openxmlformats.org/officeDocument/2006/relationships" type="rect" r:blip="" hideGeom="1">
                          <dgm:adjLst/>
                        </dgm:shape>
                        <dgm:presOf axis="desOrSelf" ptType="node"/>
                        <dgm:constrLst>
                          <dgm:constr type="h" refType="w" fact="0.6"/>
                        </dgm:constrLst>
                        <dgm:ruleLst>
                          <dgm:rule type="primFontSz" val="5" fact="NaN" max="NaN"/>
                        </dgm:ruleLst>
                      </dgm:layoutNode>
                    </dgm:layoutNode>
                  </dgm:forEach>
                </dgm:forEach>
              </dgm:layoutNode>
            </dgm:if>
            <dgm:else name="Name226"/>
          </dgm:choose>
        </dgm:if>
        <dgm:else name="Name227"/>
      </dgm:choos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type="flowChartManualOperation" r:blip="" rot="-90">
              <dgm:adjLst/>
            </dgm:shape>
          </dgm:if>
          <dgm:else name="Name6">
            <dgm:shape xmlns:r="http://schemas.openxmlformats.org/officeDocument/2006/relationships" type="flowChartManualOperation" r:blip="" rot="90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srcNode" val="background"/>
                    <dgm:param type="dstNode" val="background2"/>
                    <dgm:param type="dim" val="1D"/>
                    <dgm:param type="endSty" val="noArr"/>
                    <dgm:param type="connRout" val="bend"/>
                    <dgm:param type="begPts" val="bCtr"/>
                    <dgm:param type="endPts" val="tCtr"/>
                    <dgm:param type="bendPt" val="end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srcNode" val="background2"/>
                            <dgm:param type="dstNode" val="background3"/>
                            <dgm:param type="dim" val="1D"/>
                            <dgm:param type="endSty" val="noArr"/>
                            <dgm:param type="connRout" val="bend"/>
                            <dgm:param type="begPts" val="bCtr"/>
                            <dgm:param type="endPts" val="tCtr"/>
                            <dgm:param type="bendPt" val="end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srcNode" val="background3"/>
                                        <dgm:param type="dstNode" val="background4"/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gPts" val="bCtr"/>
                                        <dgm:param type="endPts" val="tCtr"/>
                                        <dgm:param type="bendPt" val="end"/>
                                      </dgm:alg>
                                    </dgm:if>
                                    <dgm:else name="Name26">
                                      <dgm:alg type="conn">
                                        <dgm:param type="srcNode" val="background4"/>
                                        <dgm:param type="dstNode" val="background4"/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gPts" val="bCtr"/>
                                        <dgm:param type="endPts" val="tCtr"/>
                                        <dgm:param type="bendPt" val="end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hierarchy5">
  <dgm:title val=""/>
  <dgm:desc val=""/>
  <dgm:catLst>
    <dgm:cat type="hierarchy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/>
    <dgm:presOf/>
    <dgm:shape xmlns:r="http://schemas.openxmlformats.org/officeDocument/2006/relationships" r:blip="">
      <dgm:adjLst/>
    </dgm:shape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/>
              <dgm:constr type="t" for="ch" forName="hierFlow" refType="h" fact="0.3"/>
              <dgm:constr type="r" for="ch" forName="hierFlow" refType="w" fact="0.98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 refType="h" fact="0.3"/>
              <dgm:constr type="r" for="ch" forName="hierFlow" refType="w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h" for="des" forName="level1Shape" refType="h"/>
          <dgm:constr type="w" for="des" forName="level1Shape" refType="h" refFor="des" refForName="level1Shape" fact="2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w" refFor="des" refForName="level1Shape" op="equ" fact="0.4"/>
          <dgm:constr type="sibSp" for="des" forName="hierChild1" refType="h" refFor="des" refForName="level1Shape" op="equ" fact="0.15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w" refFor="des" refForName="level1Shape" op="equ"/>
          <dgm:constr type="userB" for="des" refType="sp" refFor="des" op="equ"/>
          <dgm:constr type="w" for="des" forName="firstBuf" refType="w" refFor="des" refForName="level1Shape" fact="0.1"/>
        </dgm:constrLst>
      </dgm:else>
    </dgm:choose>
    <dgm:ruleLst/>
    <dgm:layoutNode name="hierFlow">
      <dgm:choose name="Name6">
        <dgm:if name="Name7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  <dgm:param type="fallback" val="2D"/>
          </dgm:alg>
        </dgm:if>
        <dgm:else name="Name8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  <dgm:param type="fallback" val="2D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ptType="node" op="equ" val="65"/>
        <dgm:constr type="primFontSz" for="des" forName="connTx" op="equ" val="55"/>
        <dgm:constr type="primFontSz" for="des" forName="connTx" refType="primFontSz" refFor="des" refPtType="node" op="lte" fact="0.8"/>
      </dgm:constrLst>
      <dgm:ruleLst/>
      <dgm:choose name="Name9">
        <dgm:if name="Name10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1"/>
      </dgm:choose>
      <dgm:layoutNode name="hierChild1">
        <dgm:varLst>
          <dgm:chPref val="1"/>
          <dgm:animOne val="branch"/>
          <dgm:animLvl val="lvl"/>
        </dgm:varLst>
        <dgm:choose name="Name12">
          <dgm:if name="Name13" func="var" arg="dir" op="equ" val="norm">
            <dgm:alg type="hierChild">
              <dgm:param type="linDir" val="fromT"/>
              <dgm:param type="chAlign" val="l"/>
            </dgm:alg>
          </dgm:if>
          <dgm:else name="Name14">
            <dgm:alg type="hierChild">
              <dgm:param type="linDir" val="fromT"/>
              <dgm:param type="ch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forEach name="Name15" axis="ch" cnt="3">
          <dgm:forEach name="Name16" axis="self" ptType="node">
            <dgm:layoutNode name="Name17">
              <dgm:choose name="Name18">
                <dgm:if name="Name19" func="var" arg="dir" op="equ" val="norm">
                  <dgm:alg type="hierRoot">
                    <dgm:param type="hierAlign" val="lCtrCh"/>
                  </dgm:alg>
                </dgm:if>
                <dgm:else name="Name20">
                  <dgm:alg type="hierRoot">
                    <dgm:param type="hierAlign" val="rCtrCh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tMarg" refType="primFontSz" fact="0.05"/>
                  <dgm:constr type="bMarg" refType="primFontSz" fact="0.05"/>
                  <dgm:constr type="lMarg" refType="primFontSz" fact="0.05"/>
                  <dgm:constr type="rMarg" refType="primFontSz" fact="0.05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21">
                  <dgm:if name="Name2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23">
                    <dgm:alg type="hierChild">
                      <dgm:param type="linDir" val="fromT"/>
                      <dgm:param type="ch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24" axis="self" ptType="parTrans" cnt="1">
                    <dgm:layoutNode name="Name25">
                      <dgm:choose name="Name26">
                        <dgm:if name="Name27" func="var" arg="dir" op="equ" val="norm">
                          <dgm:alg type="conn"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</dgm:alg>
                        </dgm:if>
                        <dgm:else name="Name28">
                          <dgm:alg type="conn"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5"/>
                        <dgm:constr type="connDist"/>
                        <dgm:constr type="begPad"/>
                        <dgm:constr type="endPad"/>
                        <dgm:constr type="userA" for="ch" refType="connDist"/>
                      </dgm:constrLst>
                      <dgm:ruleLst/>
                      <dgm:layoutNode name="connTx">
                        <dgm:alg type="tx">
                          <dgm:param type="autoTxRot" val="grav"/>
                        </dgm:alg>
                        <dgm:shape xmlns:r="http://schemas.openxmlformats.org/officeDocument/2006/relationships" type="rect" r:blip="" hideGeom="1">
                          <dgm:adjLst/>
                        </dgm:shape>
                        <dgm:presOf axis="self"/>
                        <dgm:constrLst>
                          <dgm:constr type="userA"/>
                          <dgm:constr type="w" refType="userA" fact="0.05"/>
                          <dgm:constr type="h" refType="userA" fact="0.05"/>
                          <dgm:constr type="lMarg" val="1"/>
                          <dgm:constr type="rMarg" val="1"/>
                          <dgm:constr type="tMarg"/>
                          <dgm:constr type="bMarg"/>
                        </dgm:constrLst>
                        <dgm:ruleLst>
                          <dgm:rule type="h" val="NaN" fact="0.25" max="NaN"/>
                          <dgm:rule type="w" val="NaN" fact="0.8" max="NaN"/>
                          <dgm:rule type="primFontSz" val="5" fact="NaN" max="NaN"/>
                        </dgm:ruleLst>
                      </dgm:layoutNode>
                    </dgm:layoutNode>
                  </dgm:forEach>
                  <dgm:forEach name="Name29" axis="self" ptType="node">
                    <dgm:layoutNode name="Name30">
                      <dgm:choose name="Name31">
                        <dgm:if name="Name32" func="var" arg="dir" op="equ" val="norm">
                          <dgm:alg type="hierRoot">
                            <dgm:param type="hierAlign" val="lCtrCh"/>
                          </dgm:alg>
                        </dgm:if>
                        <dgm:else name="Name33">
                          <dgm:alg type="hierRoot">
                            <dgm:param type="hierAlign" val="rCtrCh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tMarg" refType="primFontSz" fact="0.05"/>
                          <dgm:constr type="bMarg" refType="primFontSz" fact="0.05"/>
                          <dgm:constr type="lMarg" refType="primFontSz" fact="0.05"/>
                          <dgm:constr type="rMarg" refType="primFontSz" fact="0.05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34">
                          <dgm:if name="Name35" func="var" arg="dir" op="equ" val="norm">
                            <dgm:alg type="hierChild">
                              <dgm:param type="linDir" val="fromT"/>
                              <dgm:param type="chAlign" val="l"/>
                            </dgm:alg>
                          </dgm:if>
                          <dgm:else name="Name36">
                            <dgm:alg type="hierChild">
                              <dgm:param type="linDir" val="fromT"/>
                              <dgm:param type="chAlign" val="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37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choose name="Name38">
        <dgm:if name="Name39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</dgm:alg>
        </dgm:if>
        <dgm:else name="Name40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rectComp" refType="w"/>
        <dgm:constr type="h" for="ch" forName="rectComp" refType="h"/>
        <dgm:constr type="h" for="des" forName="bgRect" refType="h"/>
        <dgm:constr type="primFontSz" for="des" forName="bgRectTx" op="equ" val="65"/>
      </dgm:constrLst>
      <dgm:ruleLst/>
      <dgm:forEach name="Name41" axis="ch" ptType="node" st="2">
        <dgm:layoutNode name="rectComp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userA"/>
            <dgm:constr type="l" for="ch" forName="bgRect"/>
            <dgm:constr type="t" for="ch" forName="bgRect"/>
            <dgm:constr type="w" for="ch" forName="bgRect" refType="userA" fact="1.2"/>
            <dgm:constr type="l" for="ch" forName="bgRectTx"/>
            <dgm:constr type="t" for="ch" forName="bgRectTx"/>
            <dgm:constr type="h" for="ch" forName="bgRectTx" refType="h" refFor="ch" refForName="bgRect" fact="0.3"/>
            <dgm:constr type="w" for="ch" forName="bgRectTx" refType="w" refFor="ch" refForName="bgRect" op="equ"/>
          </dgm:constrLst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shape xmlns:r="http://schemas.openxmlformats.org/officeDocument/2006/relationships" type="rect" r:blip="" zOrderOff="-999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</dgm:layoutNode>
        <dgm:choose name="Name42">
          <dgm:if name="Name43" axis="self" ptType="node" func="revPos" op="gte" val="2">
            <dgm:layoutNode name="spComp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hSp"/>
                <dgm:constr type="t" for="ch" forName="hSp"/>
                <dgm:constr type="w" for="ch" forName="hSp" refType="userB"/>
                <dgm:constr type="wOff" for="ch" forName="hSp" refType="userA" fact="-0.2"/>
              </dgm:constrLst>
              <dgm:ruleLst/>
              <dgm:layoutNode name="h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44"/>
        </dgm:choose>
      </dgm:forEach>
    </dgm:layoutNode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type="flowChartManualOperation" r:blip="" rot="-90">
              <dgm:adjLst/>
            </dgm:shape>
          </dgm:if>
          <dgm:else name="Name6">
            <dgm:shape xmlns:r="http://schemas.openxmlformats.org/officeDocument/2006/relationships" type="flowChartManualOperation" r:blip="" rot="90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stBulletLvl" val="2"/>
              <dgm:param type="txAnchorHorzCh" val="ctr"/>
              <dgm:param type="txAnchorVert" val="mid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type="flowChartManualOperation" r:blip="" rot="-90">
              <dgm:adjLst/>
            </dgm:shape>
          </dgm:if>
          <dgm:else name="Name6">
            <dgm:shape xmlns:r="http://schemas.openxmlformats.org/officeDocument/2006/relationships" type="flowChartManualOperation" r:blip="" rot="90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type="flowChartManualOperation" r:blip="" rot="-90">
              <dgm:adjLst/>
            </dgm:shape>
          </dgm:if>
          <dgm:else name="Name6">
            <dgm:shape xmlns:r="http://schemas.openxmlformats.org/officeDocument/2006/relationships" type="flowChartManualOperation" r:blip="" rot="90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stBulletLvl" val="2"/>
              <dgm:param type="txAnchorHorzCh" val="ctr"/>
              <dgm:param type="txAnchorVert" val="mid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srcNode" val="background"/>
                    <dgm:param type="dstNode" val="background2"/>
                    <dgm:param type="dim" val="1D"/>
                    <dgm:param type="endSty" val="noArr"/>
                    <dgm:param type="connRout" val="bend"/>
                    <dgm:param type="begPts" val="bCtr"/>
                    <dgm:param type="endPts" val="tCtr"/>
                    <dgm:param type="bendPt" val="end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srcNode" val="background2"/>
                            <dgm:param type="dstNode" val="background3"/>
                            <dgm:param type="dim" val="1D"/>
                            <dgm:param type="endSty" val="noArr"/>
                            <dgm:param type="connRout" val="bend"/>
                            <dgm:param type="begPts" val="bCtr"/>
                            <dgm:param type="endPts" val="tCtr"/>
                            <dgm:param type="bendPt" val="end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srcNode" val="background3"/>
                                        <dgm:param type="dstNode" val="background4"/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gPts" val="bCtr"/>
                                        <dgm:param type="endPts" val="tCtr"/>
                                        <dgm:param type="bendPt" val="end"/>
                                      </dgm:alg>
                                    </dgm:if>
                                    <dgm:else name="Name26">
                                      <dgm:alg type="conn">
                                        <dgm:param type="srcNode" val="background4"/>
                                        <dgm:param type="dstNode" val="background4"/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gPts" val="bCtr"/>
                                        <dgm:param type="endPts" val="tCtr"/>
                                        <dgm:param type="bendPt" val="end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stBulletLvl" val="2"/>
              <dgm:param type="txAnchorHorzCh" val="ctr"/>
              <dgm:param type="txAnchorVert" val="mid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lnSpAfChP" val="20"/>
              <dgm:param type="stBulletLvl" val="1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List7">
  <dgm:title val=""/>
  <dgm:desc val=""/>
  <dgm:catLst>
    <dgm:cat type="list" pri="12000"/>
    <dgm:cat type="process" pri="20000"/>
    <dgm:cat type="relationship" pri="14000"/>
    <dgm:cat type="convert" pri="8000"/>
    <dgm:cat type="picture" pri="25000"/>
    <dgm:cat type="pictureconvert" pri="2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fgShape" refType="w" fact="0.92"/>
      <dgm:constr type="h" for="ch" forName="fgShape" refType="h" fact="0.15"/>
      <dgm:constr type="b" for="ch" forName="fgShape" refType="h" fact="0.95"/>
      <dgm:constr type="ctrX" for="ch" forName="fgShape" refType="w" fact="0.5"/>
      <dgm:constr type="w" for="ch" forName="linComp" refType="w"/>
      <dgm:constr type="h" for="ch" forName="linComp" refType="h"/>
      <dgm:constr type="ctrX" for="ch" forName="linComp" refType="w" fact="0.5"/>
    </dgm:constrLst>
    <dgm:ruleLst/>
    <dgm:layoutNode name="fgShape" styleLbl="fgShp">
      <dgm:alg type="sp"/>
      <dgm:shape xmlns:r="http://schemas.openxmlformats.org/officeDocument/2006/relationships" type="leftRightArrow" r:blip="" zOrderOff="99999">
        <dgm:adjLst/>
      </dgm:shape>
      <dgm:presOf/>
      <dgm:constrLst/>
      <dgm:ruleLst/>
    </dgm:layoutNode>
    <dgm:layoutNode name="linComp">
      <dgm:choose name="Name1">
        <dgm:if name="Name2" func="var" arg="dir" op="equ" val="norm">
          <dgm:alg type="lin"/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h"/>
        <dgm:constr type="w" for="ch" ptType="sibTrans" refType="w" refFor="ch" refForName="compNode" fact="0.03"/>
        <dgm:constr type="primFontSz" for="des" ptType="node" op="equ" val="65"/>
      </dgm:constrLst>
      <dgm:ruleLst/>
      <dgm:forEach name="nodesForEach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ch" forName="bkgdShape" refType="w"/>
            <dgm:constr type="h" for="ch" forName="bkgdShape" refType="h"/>
            <dgm:constr type="w" for="ch" forName="nodeTx" refType="w"/>
            <dgm:constr type="h" for="ch" forName="nodeTx" refType="h" fact="0.4"/>
            <dgm:constr type="b" for="ch" forName="nodeTx" refType="h" fact="0.8"/>
            <dgm:constr type="w" for="ch" forName="invisiNode" refType="w" fact="0.01"/>
            <dgm:constr type="h" for="ch" forName="invisiNode" refType="h" fact="0.06"/>
            <dgm:constr type="t" for="ch" forName="invisiNode"/>
            <dgm:constr type="ctrX" for="ch" forName="invisiNode" refType="w" fact="0.5"/>
            <dgm:constr type="h" for="ch" forName="imagNode" refType="h" fact="0.333"/>
            <dgm:constr type="w" for="ch" forName="imagNode" refType="h" refFor="ch" refForName="imagNode"/>
            <dgm:constr type="ctrX" for="ch" forName="imagNode" refType="w" fact="0.5"/>
            <dgm:constr type="t" for="ch" forName="imagNode" refType="h" fact="0.06"/>
            <dgm:constr type="w" for="ch" forName="imagNode" refType="w" op="lte" fact="0.94"/>
          </dgm:constrLst>
          <dgm:ruleLst/>
          <dgm:layoutNode name="bkgdShape"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nodeTx">
            <dgm:varLst>
              <dgm:bulletEnabled val="1"/>
            </dgm:varLst>
            <dgm:alg type="tx">
              <dgm:param type="stBulletLvl" val="2"/>
              <dgm:param type="txAnchorHorzCh" val="ctr"/>
              <dgm:param type="txAnchorVert" val="mid"/>
            </dgm:alg>
            <dgm:shape xmlns:r="http://schemas.openxmlformats.org/officeDocument/2006/relationships" type="rect" r:blip="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  <dgm:layoutNode name="invisiNode">
            <dgm:alg type="sp"/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/>
            <dgm:constrLst/>
            <dgm:ruleLst/>
          </dgm:layoutNode>
          <dgm:layoutNode name="imagNode" styleLbl="fgImgPlace1">
            <dgm:alg type="sp"/>
            <dgm:shape xmlns:r="http://schemas.openxmlformats.org/officeDocument/2006/relationships" type="ellipse" r:blip="" blipPhldr="1">
              <dgm:adjLst/>
            </dgm:shape>
            <dgm:presOf/>
            <dgm:constrLst/>
            <dgm:ruleLst/>
          </dgm:layoutNode>
        </dgm:layoutNode>
        <dgm:forEach name="sibTransForEach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 showMasterSp="0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17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705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93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815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09982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84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87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89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3.xml"/><Relationship Id="rId3" Type="http://schemas.openxmlformats.org/officeDocument/2006/relationships/diagramQuickStyle" Target="../diagrams/quickStyle3.xml"/><Relationship Id="rId2" Type="http://schemas.openxmlformats.org/officeDocument/2006/relationships/diagramLayout" Target="../diagrams/layout3.xml"/><Relationship Id="rId1" Type="http://schemas.openxmlformats.org/officeDocument/2006/relationships/diagramData" Target="../diagrams/data3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4.xml"/><Relationship Id="rId3" Type="http://schemas.openxmlformats.org/officeDocument/2006/relationships/diagramQuickStyle" Target="../diagrams/quickStyle4.xml"/><Relationship Id="rId2" Type="http://schemas.openxmlformats.org/officeDocument/2006/relationships/diagramLayout" Target="../diagrams/layout4.xml"/><Relationship Id="rId1" Type="http://schemas.openxmlformats.org/officeDocument/2006/relationships/diagramData" Target="../diagrams/data4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5.xml"/><Relationship Id="rId3" Type="http://schemas.openxmlformats.org/officeDocument/2006/relationships/diagramQuickStyle" Target="../diagrams/quickStyle5.xml"/><Relationship Id="rId2" Type="http://schemas.openxmlformats.org/officeDocument/2006/relationships/diagramLayout" Target="../diagrams/layout5.xml"/><Relationship Id="rId1" Type="http://schemas.openxmlformats.org/officeDocument/2006/relationships/diagramData" Target="../diagrams/data5.xml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6.xml"/><Relationship Id="rId3" Type="http://schemas.openxmlformats.org/officeDocument/2006/relationships/diagramQuickStyle" Target="../diagrams/quickStyle6.xml"/><Relationship Id="rId2" Type="http://schemas.openxmlformats.org/officeDocument/2006/relationships/diagramLayout" Target="../diagrams/layout6.xml"/><Relationship Id="rId1" Type="http://schemas.openxmlformats.org/officeDocument/2006/relationships/diagramData" Target="../diagrams/data6.xml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7.xml"/><Relationship Id="rId3" Type="http://schemas.openxmlformats.org/officeDocument/2006/relationships/diagramQuickStyle" Target="../diagrams/quickStyle7.xml"/><Relationship Id="rId2" Type="http://schemas.openxmlformats.org/officeDocument/2006/relationships/diagramLayout" Target="../diagrams/layout7.xml"/><Relationship Id="rId1" Type="http://schemas.openxmlformats.org/officeDocument/2006/relationships/diagramData" Target="../diagrams/data7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8.xml"/><Relationship Id="rId3" Type="http://schemas.openxmlformats.org/officeDocument/2006/relationships/diagramQuickStyle" Target="../diagrams/quickStyle8.xml"/><Relationship Id="rId2" Type="http://schemas.openxmlformats.org/officeDocument/2006/relationships/diagramLayout" Target="../diagrams/layout8.xml"/><Relationship Id="rId1" Type="http://schemas.openxmlformats.org/officeDocument/2006/relationships/diagramData" Target="../diagrams/data8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9.xml"/><Relationship Id="rId3" Type="http://schemas.openxmlformats.org/officeDocument/2006/relationships/diagramQuickStyle" Target="../diagrams/quickStyle9.xml"/><Relationship Id="rId2" Type="http://schemas.openxmlformats.org/officeDocument/2006/relationships/diagramLayout" Target="../diagrams/layout9.xml"/><Relationship Id="rId1" Type="http://schemas.openxmlformats.org/officeDocument/2006/relationships/diagramData" Target="../diagrams/data9.xml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10.xml"/><Relationship Id="rId3" Type="http://schemas.openxmlformats.org/officeDocument/2006/relationships/diagramQuickStyle" Target="../diagrams/quickStyle10.xml"/><Relationship Id="rId2" Type="http://schemas.openxmlformats.org/officeDocument/2006/relationships/diagramLayout" Target="../diagrams/layout10.xml"/><Relationship Id="rId1" Type="http://schemas.openxmlformats.org/officeDocument/2006/relationships/diagramData" Target="../diagrams/data10.xml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11.xml"/><Relationship Id="rId3" Type="http://schemas.openxmlformats.org/officeDocument/2006/relationships/diagramQuickStyle" Target="../diagrams/quickStyle11.xml"/><Relationship Id="rId2" Type="http://schemas.openxmlformats.org/officeDocument/2006/relationships/diagramLayout" Target="../diagrams/layout11.xml"/><Relationship Id="rId1" Type="http://schemas.openxmlformats.org/officeDocument/2006/relationships/diagramData" Target="../diagrams/data11.xml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12.xml"/><Relationship Id="rId3" Type="http://schemas.openxmlformats.org/officeDocument/2006/relationships/diagramQuickStyle" Target="../diagrams/quickStyle12.xml"/><Relationship Id="rId2" Type="http://schemas.openxmlformats.org/officeDocument/2006/relationships/diagramLayout" Target="../diagrams/layout12.xml"/><Relationship Id="rId1" Type="http://schemas.openxmlformats.org/officeDocument/2006/relationships/diagramData" Target="../diagrams/data12.xml"/></Relationships>
</file>

<file path=ppt/slides/_rels/slide2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13.xml"/><Relationship Id="rId3" Type="http://schemas.openxmlformats.org/officeDocument/2006/relationships/diagramQuickStyle" Target="../diagrams/quickStyle13.xml"/><Relationship Id="rId2" Type="http://schemas.openxmlformats.org/officeDocument/2006/relationships/diagramLayout" Target="../diagrams/layout13.xml"/><Relationship Id="rId1" Type="http://schemas.openxmlformats.org/officeDocument/2006/relationships/diagramData" Target="../diagrams/data13.xml"/></Relationships>
</file>

<file path=ppt/slides/_rels/slide2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14.xml"/><Relationship Id="rId3" Type="http://schemas.openxmlformats.org/officeDocument/2006/relationships/diagramQuickStyle" Target="../diagrams/quickStyle14.xml"/><Relationship Id="rId2" Type="http://schemas.openxmlformats.org/officeDocument/2006/relationships/diagramLayout" Target="../diagrams/layout14.xml"/><Relationship Id="rId1" Type="http://schemas.openxmlformats.org/officeDocument/2006/relationships/diagramData" Target="../diagrams/data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15.xml"/><Relationship Id="rId3" Type="http://schemas.openxmlformats.org/officeDocument/2006/relationships/diagramQuickStyle" Target="../diagrams/quickStyle15.xml"/><Relationship Id="rId2" Type="http://schemas.openxmlformats.org/officeDocument/2006/relationships/diagramLayout" Target="../diagrams/layout15.xml"/><Relationship Id="rId1" Type="http://schemas.openxmlformats.org/officeDocument/2006/relationships/diagramData" Target="../diagrams/data15.xml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16.xml"/><Relationship Id="rId3" Type="http://schemas.openxmlformats.org/officeDocument/2006/relationships/diagramQuickStyle" Target="../diagrams/quickStyle16.xml"/><Relationship Id="rId2" Type="http://schemas.openxmlformats.org/officeDocument/2006/relationships/diagramLayout" Target="../diagrams/layout16.xml"/><Relationship Id="rId1" Type="http://schemas.openxmlformats.org/officeDocument/2006/relationships/diagramData" Target="../diagrams/data16.xml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17.xml"/><Relationship Id="rId3" Type="http://schemas.openxmlformats.org/officeDocument/2006/relationships/diagramQuickStyle" Target="../diagrams/quickStyle17.xml"/><Relationship Id="rId2" Type="http://schemas.openxmlformats.org/officeDocument/2006/relationships/diagramLayout" Target="../diagrams/layout17.xml"/><Relationship Id="rId1" Type="http://schemas.openxmlformats.org/officeDocument/2006/relationships/diagramData" Target="../diagrams/data17.xml"/></Relationships>
</file>

<file path=ppt/slides/_rels/slide2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18.xml"/><Relationship Id="rId3" Type="http://schemas.openxmlformats.org/officeDocument/2006/relationships/diagramQuickStyle" Target="../diagrams/quickStyle18.xml"/><Relationship Id="rId2" Type="http://schemas.openxmlformats.org/officeDocument/2006/relationships/diagramLayout" Target="../diagrams/layout18.xml"/><Relationship Id="rId1" Type="http://schemas.openxmlformats.org/officeDocument/2006/relationships/diagramData" Target="../diagrams/data1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2.xml"/><Relationship Id="rId3" Type="http://schemas.openxmlformats.org/officeDocument/2006/relationships/diagramQuickStyle" Target="../diagrams/quickStyle2.xml"/><Relationship Id="rId2" Type="http://schemas.openxmlformats.org/officeDocument/2006/relationships/diagramLayout" Target="../diagrams/layout2.xml"/><Relationship Id="rId1" Type="http://schemas.openxmlformats.org/officeDocument/2006/relationships/diagramData" Target="../diagrams/data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3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19.xml"/><Relationship Id="rId3" Type="http://schemas.openxmlformats.org/officeDocument/2006/relationships/diagramQuickStyle" Target="../diagrams/quickStyle19.xml"/><Relationship Id="rId2" Type="http://schemas.openxmlformats.org/officeDocument/2006/relationships/diagramLayout" Target="../diagrams/layout19.xml"/><Relationship Id="rId1" Type="http://schemas.openxmlformats.org/officeDocument/2006/relationships/diagramData" Target="../diagrams/data19.xml"/></Relationships>
</file>

<file path=ppt/slides/_rels/slide3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20.xml"/><Relationship Id="rId3" Type="http://schemas.openxmlformats.org/officeDocument/2006/relationships/diagramQuickStyle" Target="../diagrams/quickStyle20.xml"/><Relationship Id="rId2" Type="http://schemas.openxmlformats.org/officeDocument/2006/relationships/diagramLayout" Target="../diagrams/layout20.xml"/><Relationship Id="rId1" Type="http://schemas.openxmlformats.org/officeDocument/2006/relationships/diagramData" Target="../diagrams/data2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jpeg"/><Relationship Id="rId1" Type="http://schemas.openxmlformats.org/officeDocument/2006/relationships/image" Target="../media/image17.png"/></Relationships>
</file>

<file path=ppt/slides/_rels/slide3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3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21.xml"/><Relationship Id="rId3" Type="http://schemas.openxmlformats.org/officeDocument/2006/relationships/diagramQuickStyle" Target="../diagrams/quickStyle21.xml"/><Relationship Id="rId2" Type="http://schemas.openxmlformats.org/officeDocument/2006/relationships/diagramLayout" Target="../diagrams/layout21.xml"/><Relationship Id="rId1" Type="http://schemas.openxmlformats.org/officeDocument/2006/relationships/diagramData" Target="../diagrams/data2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4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22.xml"/><Relationship Id="rId3" Type="http://schemas.openxmlformats.org/officeDocument/2006/relationships/diagramQuickStyle" Target="../diagrams/quickStyle22.xml"/><Relationship Id="rId2" Type="http://schemas.openxmlformats.org/officeDocument/2006/relationships/diagramLayout" Target="../diagrams/layout22.xml"/><Relationship Id="rId1" Type="http://schemas.openxmlformats.org/officeDocument/2006/relationships/diagramData" Target="../diagrams/data2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4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23.xml"/><Relationship Id="rId3" Type="http://schemas.openxmlformats.org/officeDocument/2006/relationships/diagramQuickStyle" Target="../diagrams/quickStyle23.xml"/><Relationship Id="rId2" Type="http://schemas.openxmlformats.org/officeDocument/2006/relationships/diagramLayout" Target="../diagrams/layout23.xml"/><Relationship Id="rId1" Type="http://schemas.openxmlformats.org/officeDocument/2006/relationships/diagramData" Target="../diagrams/data23.xml"/></Relationships>
</file>

<file path=ppt/slides/_rels/slide4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24.xml"/><Relationship Id="rId3" Type="http://schemas.openxmlformats.org/officeDocument/2006/relationships/diagramQuickStyle" Target="../diagrams/quickStyle24.xml"/><Relationship Id="rId2" Type="http://schemas.openxmlformats.org/officeDocument/2006/relationships/diagramLayout" Target="../diagrams/layout24.xml"/><Relationship Id="rId1" Type="http://schemas.openxmlformats.org/officeDocument/2006/relationships/diagramData" Target="../diagrams/data2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0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1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2.png"/></Relationships>
</file>

<file path=ppt/slides/_rels/slide5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diagramColors" Target="../diagrams/colors25.xml"/><Relationship Id="rId3" Type="http://schemas.openxmlformats.org/officeDocument/2006/relationships/diagramQuickStyle" Target="../diagrams/quickStyle25.xml"/><Relationship Id="rId2" Type="http://schemas.openxmlformats.org/officeDocument/2006/relationships/diagramLayout" Target="../diagrams/layout25.xml"/><Relationship Id="rId1" Type="http://schemas.openxmlformats.org/officeDocument/2006/relationships/diagramData" Target="../diagrams/data2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7200" dirty="0"/>
              <a:t>数字图像处理技术</a:t>
            </a:r>
            <a:r>
              <a:rPr lang="en-US" altLang="zh-CN" sz="7200" dirty="0"/>
              <a:t>-</a:t>
            </a:r>
            <a:r>
              <a:rPr lang="zh-CN" altLang="en-US" sz="7200" dirty="0"/>
              <a:t>绪论</a:t>
            </a:r>
            <a:endParaRPr lang="zh-CN" altLang="en-US" sz="72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李石峰</a:t>
            </a:r>
            <a:endParaRPr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2792719" y="786250"/>
            <a:ext cx="6957769" cy="5285500"/>
            <a:chOff x="2997994" y="872704"/>
            <a:chExt cx="6196012" cy="4838700"/>
          </a:xfrm>
        </p:grpSpPr>
        <p:pic>
          <p:nvPicPr>
            <p:cNvPr id="4" name="图片 3"/>
            <p:cNvPicPr>
              <a:picLocks noChangeAspect="1" noChangeArrowheads="1"/>
            </p:cNvPicPr>
            <p:nvPr/>
          </p:nvPicPr>
          <p:blipFill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97994" y="872704"/>
              <a:ext cx="6196012" cy="15700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" name="图片 4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97994" y="2410991"/>
              <a:ext cx="6172200" cy="33004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"/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自我介绍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13" name="内容占位符 3"/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主要内容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课程成绩</a:t>
            </a:r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3" name="内容占位符 2"/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课堂纪律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主要内容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推荐书目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主要内容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理论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2916750" y="1737360"/>
          <a:ext cx="7113658" cy="43183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主要内容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实践</a:t>
            </a:r>
            <a:r>
              <a:rPr lang="en-US" altLang="zh-CN" dirty="0"/>
              <a:t>-python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3350933" y="1901718"/>
          <a:ext cx="5690429" cy="441510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课程目标</a:t>
            </a:r>
            <a:endParaRPr lang="zh-CN" altLang="en-US" dirty="0"/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课堂内容</a:t>
            </a:r>
            <a:endParaRPr lang="zh-CN" altLang="en-US" dirty="0"/>
          </a:p>
        </p:txBody>
      </p:sp>
      <p:graphicFrame>
        <p:nvGraphicFramePr>
          <p:cNvPr id="4" name="内容占位符 3"/>
          <p:cNvGraphicFramePr/>
          <p:nvPr/>
        </p:nvGraphicFramePr>
        <p:xfrm>
          <a:off x="1249680" y="19981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3926175" y="2967335"/>
            <a:ext cx="445532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dirty="0"/>
              <a:t>Any questions?</a:t>
            </a:r>
            <a:endParaRPr lang="en-US" altLang="zh-CN" sz="5400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zh-CN" altLang="en-US" sz="9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第一章</a:t>
            </a:r>
            <a:endParaRPr lang="zh-CN" altLang="en-US" sz="96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Contents 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直觉上的图像？</a:t>
            </a:r>
            <a:endParaRPr lang="zh-CN" altLang="en-US" dirty="0"/>
          </a:p>
        </p:txBody>
      </p:sp>
      <p:graphicFrame>
        <p:nvGraphicFramePr>
          <p:cNvPr id="10" name="内容占位符 9"/>
          <p:cNvGraphicFramePr>
            <a:graphicFrameLocks noGrp="1"/>
          </p:cNvGraphicFramePr>
          <p:nvPr>
            <p:ph idx="1"/>
          </p:nvPr>
        </p:nvGraphicFramePr>
        <p:xfrm>
          <a:off x="3085011" y="1873725"/>
          <a:ext cx="6413552" cy="44151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计算机中的图像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模拟图像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数字图像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7280" y="1845734"/>
            <a:ext cx="3176140" cy="4023360"/>
          </a:xfrm>
        </p:spPr>
        <p:txBody>
          <a:bodyPr/>
          <a:lstStyle/>
          <a:p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数字图像</a:t>
            </a:r>
            <a:r>
              <a:rPr lang="en-US" altLang="zh-C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—</a:t>
            </a:r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单幅图像的数字表示</a:t>
            </a:r>
            <a:r>
              <a:rPr lang="en-US" altLang="zh-C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I= f[</a:t>
            </a:r>
            <a:r>
              <a:rPr lang="en-US" altLang="zh-CN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x,y</a:t>
            </a:r>
            <a:r>
              <a:rPr lang="en-US" altLang="zh-C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]</a:t>
            </a:r>
            <a:endParaRPr lang="zh-CN" alt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79811" y="2695964"/>
            <a:ext cx="6066046" cy="269771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主要内容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黑白图像</a:t>
            </a:r>
            <a:r>
              <a:rPr lang="en-US" altLang="zh-CN" dirty="0"/>
              <a:t>-0</a:t>
            </a:r>
            <a:r>
              <a:rPr lang="zh-CN" altLang="en-US" dirty="0"/>
              <a:t>、</a:t>
            </a:r>
            <a:r>
              <a:rPr lang="en-US" altLang="zh-CN" dirty="0"/>
              <a:t>1</a:t>
            </a:r>
            <a:r>
              <a:rPr lang="zh-CN" altLang="en-US" dirty="0"/>
              <a:t>二维矩阵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black-white image with value 0 and 1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58140" y="2433480"/>
            <a:ext cx="6746353" cy="2819654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数字图像表示</a:t>
            </a:r>
            <a:r>
              <a:rPr lang="en-US" altLang="zh-CN" dirty="0"/>
              <a:t>-</a:t>
            </a:r>
            <a:r>
              <a:rPr lang="zh-CN" altLang="en-US" dirty="0"/>
              <a:t>二维矩阵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40889" y="1862311"/>
            <a:ext cx="8443692" cy="4115157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Color Image</a:t>
            </a:r>
            <a:endParaRPr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30281" y="1832872"/>
            <a:ext cx="7314936" cy="4429552"/>
          </a:xfr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Contents 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数字图像基本要素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数字图像的基本要素</a:t>
            </a:r>
            <a:r>
              <a:rPr lang="en-US" altLang="zh-CN" dirty="0"/>
              <a:t>—</a:t>
            </a:r>
            <a:r>
              <a:rPr lang="zh-CN" altLang="en-US" dirty="0"/>
              <a:t>像素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47425" y="1967031"/>
            <a:ext cx="5121084" cy="4183743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数字图像的基本要素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7279" y="1845734"/>
            <a:ext cx="4314475" cy="4023360"/>
          </a:xfrm>
        </p:spPr>
        <p:txBody>
          <a:bodyPr/>
          <a:lstStyle/>
          <a:p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像素坐标系</a:t>
            </a:r>
            <a:r>
              <a:rPr lang="en-US" altLang="zh-C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—</a:t>
            </a:r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对图像分布进行二维空间采样</a:t>
            </a:r>
            <a:endParaRPr lang="zh-CN" alt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89508" y="2485521"/>
            <a:ext cx="4145639" cy="3383573"/>
          </a:xfrm>
          <a:prstGeom prst="rect">
            <a:avLst/>
          </a:prstGeom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数字图像的基本要素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7280" y="1845734"/>
            <a:ext cx="6367210" cy="990772"/>
          </a:xfrm>
        </p:spPr>
        <p:txBody>
          <a:bodyPr>
            <a:normAutofit/>
          </a:bodyPr>
          <a:lstStyle/>
          <a:p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像数值</a:t>
            </a:r>
            <a:r>
              <a:rPr lang="en-US" altLang="zh-C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—</a:t>
            </a:r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对单个像素灰度值进行数字化采样 </a:t>
            </a:r>
            <a:r>
              <a:rPr lang="de-DE" altLang="zh-C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 bits/pixel</a:t>
            </a:r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、</a:t>
            </a:r>
            <a:r>
              <a:rPr lang="de-DE" altLang="zh-C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6 bits/pixel</a:t>
            </a:r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、</a:t>
            </a:r>
            <a:r>
              <a:rPr lang="de-DE" altLang="zh-C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8 bits/pixel</a:t>
            </a:r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、</a:t>
            </a:r>
            <a:r>
              <a:rPr lang="de-DE" altLang="zh-C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12 bits/pixel</a:t>
            </a:r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、</a:t>
            </a:r>
            <a:r>
              <a:rPr lang="de-DE" altLang="zh-C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16 bits/pixel</a:t>
            </a:r>
            <a:endParaRPr lang="zh-CN" alt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78801" y="1845734"/>
            <a:ext cx="2915919" cy="4327538"/>
          </a:xfrm>
          <a:prstGeom prst="rect">
            <a:avLst/>
          </a:prstGeom>
        </p:spPr>
      </p:pic>
      <p:pic>
        <p:nvPicPr>
          <p:cNvPr id="2050" name="Picture 2" descr="查看源图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2721626"/>
            <a:ext cx="5954637" cy="3451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数字图像的基本要素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97280" y="1845734"/>
            <a:ext cx="4463765" cy="4023360"/>
          </a:xfrm>
        </p:spPr>
        <p:txBody>
          <a:bodyPr/>
          <a:lstStyle/>
          <a:p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图像尺寸</a:t>
            </a:r>
            <a:r>
              <a:rPr lang="en-US" altLang="zh-C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——</a:t>
            </a:r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一幅数字图像矩阵的大小</a:t>
            </a:r>
            <a:endParaRPr lang="en-US" altLang="zh-CN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en-US" altLang="zh-C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32X32</a:t>
            </a:r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、</a:t>
            </a:r>
            <a:r>
              <a:rPr lang="en-US" altLang="zh-C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64X64</a:t>
            </a:r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、</a:t>
            </a:r>
            <a:r>
              <a:rPr lang="en-US" altLang="zh-C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128X128</a:t>
            </a:r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、</a:t>
            </a:r>
            <a:r>
              <a:rPr lang="en-US" altLang="zh-C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256X256</a:t>
            </a:r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、</a:t>
            </a:r>
            <a:r>
              <a:rPr lang="en-US" altLang="zh-C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512X512</a:t>
            </a:r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、</a:t>
            </a:r>
            <a:r>
              <a:rPr lang="en-US" altLang="zh-C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1024X1024</a:t>
            </a:r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、 </a:t>
            </a:r>
            <a:r>
              <a:rPr lang="en-US" altLang="zh-C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… …</a:t>
            </a:r>
            <a:endParaRPr lang="zh-CN" alt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37741" y="2592384"/>
            <a:ext cx="1577477" cy="1265030"/>
          </a:xfrm>
          <a:prstGeom prst="rect">
            <a:avLst/>
          </a:prstGeom>
          <a:solidFill>
            <a:srgbClr val="FF0000"/>
          </a:solidFill>
          <a:ln w="12700">
            <a:solidFill>
              <a:schemeClr val="bg2">
                <a:lumMod val="75000"/>
              </a:schemeClr>
            </a:solidFill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7894" y="2928151"/>
            <a:ext cx="2956816" cy="2438611"/>
          </a:xfrm>
          <a:prstGeom prst="rect">
            <a:avLst/>
          </a:prstGeom>
          <a:solidFill>
            <a:srgbClr val="C00000"/>
          </a:solidFill>
          <a:ln w="12700">
            <a:solidFill>
              <a:schemeClr val="bg2">
                <a:lumMod val="50000"/>
              </a:schemeClr>
            </a:solidFill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2443" y="3224899"/>
            <a:ext cx="3581710" cy="3040643"/>
          </a:xfrm>
          <a:prstGeom prst="rect">
            <a:avLst/>
          </a:prstGeom>
          <a:ln w="19050">
            <a:solidFill>
              <a:srgbClr val="00B0F0"/>
            </a:solidFill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Contents 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541187" y="2967335"/>
            <a:ext cx="71096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相遇是一种缘分。。。</a:t>
            </a:r>
            <a:endParaRPr lang="zh-CN" altLang="en-US" sz="5400" b="1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查看源图像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1973" y="2175427"/>
            <a:ext cx="7935472" cy="386854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数字图像处理</a:t>
            </a:r>
            <a:r>
              <a:rPr lang="en-US" altLang="zh-CN" dirty="0"/>
              <a:t>-</a:t>
            </a:r>
            <a:r>
              <a:rPr lang="zh-CN" altLang="en-US" dirty="0"/>
              <a:t>定义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>
          <a:xfrm>
            <a:off x="1066800" y="1878985"/>
            <a:ext cx="2609461" cy="4023360"/>
          </a:xfrm>
        </p:spPr>
        <p:txBody>
          <a:bodyPr/>
          <a:lstStyle/>
          <a:p>
            <a:r>
              <a:rPr lang="zh-CN" altLang="en-US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利用计算机对数字图像进行各种目的的处理</a:t>
            </a:r>
            <a:endParaRPr lang="zh-CN" altLang="en-US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数字图像处理方式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图像</a:t>
            </a:r>
            <a:r>
              <a:rPr lang="en-US" altLang="zh-CN" dirty="0"/>
              <a:t>-&gt;</a:t>
            </a:r>
            <a:r>
              <a:rPr lang="zh-CN" altLang="en-US" dirty="0"/>
              <a:t>图像</a:t>
            </a:r>
            <a:endParaRPr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730489" y="1836933"/>
            <a:ext cx="6516147" cy="4503150"/>
          </a:xfr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分析、识别与理解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52609" y="1845734"/>
            <a:ext cx="6810051" cy="424232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Contents 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图像处理应用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77791" y="1011981"/>
            <a:ext cx="7719517" cy="5142895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35086" y="1117690"/>
            <a:ext cx="5551714" cy="5074005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16753" y="988906"/>
            <a:ext cx="6015280" cy="5307072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实际生活应用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Face recognition</a:t>
            </a:r>
            <a:endParaRPr lang="zh-CN" altLang="en-US" dirty="0"/>
          </a:p>
        </p:txBody>
      </p:sp>
      <p:pic>
        <p:nvPicPr>
          <p:cNvPr id="4" name="图片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0943" y="2026492"/>
            <a:ext cx="5268912" cy="351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Introduce</a:t>
            </a:r>
            <a:endParaRPr lang="zh-CN" altLang="en-US" dirty="0"/>
          </a:p>
        </p:txBody>
      </p:sp>
      <p:sp>
        <p:nvSpPr>
          <p:cNvPr id="4" name="内容占位符 2"/>
          <p:cNvSpPr>
            <a:spLocks noGrp="1" noChangeArrowheads="1"/>
          </p:cNvSpPr>
          <p:nvPr>
            <p:ph idx="1"/>
          </p:nvPr>
        </p:nvSpPr>
        <p:spPr>
          <a:xfrm>
            <a:off x="929012" y="2503907"/>
            <a:ext cx="2980515" cy="2128578"/>
          </a:xfrm>
        </p:spPr>
        <p:txBody>
          <a:bodyPr/>
          <a:lstStyle/>
          <a:p>
            <a:r>
              <a:rPr lang="zh-CN" altLang="en-US" b="1" dirty="0"/>
              <a:t>姓名：李石峰</a:t>
            </a:r>
            <a:endParaRPr lang="en-US" altLang="zh-CN" b="1" dirty="0"/>
          </a:p>
          <a:p>
            <a:r>
              <a:rPr lang="zh-CN" altLang="en-US" b="1" dirty="0"/>
              <a:t>电话：</a:t>
            </a:r>
            <a:r>
              <a:rPr lang="en-US" altLang="zh-CN" b="1" dirty="0"/>
              <a:t>18940480775</a:t>
            </a:r>
            <a:endParaRPr lang="en-US" altLang="zh-CN" b="1" dirty="0"/>
          </a:p>
          <a:p>
            <a:r>
              <a:rPr lang="zh-CN" altLang="en-US" b="1" dirty="0"/>
              <a:t>职业经历</a:t>
            </a:r>
            <a:endParaRPr lang="en-US" altLang="zh-CN" b="1" dirty="0"/>
          </a:p>
          <a:p>
            <a:endParaRPr lang="en-US" altLang="zh-CN" b="1" dirty="0"/>
          </a:p>
          <a:p>
            <a:endParaRPr lang="zh-CN" altLang="en-US" b="1" dirty="0"/>
          </a:p>
        </p:txBody>
      </p:sp>
      <p:pic>
        <p:nvPicPr>
          <p:cNvPr id="6" name="图片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8542" y="2283779"/>
            <a:ext cx="7343775" cy="180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8542" y="4144329"/>
            <a:ext cx="7343775" cy="976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Train station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641" y="1989591"/>
            <a:ext cx="6088062" cy="3567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4592" y="2084128"/>
            <a:ext cx="6905596" cy="3700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1502" y="1479656"/>
            <a:ext cx="6096000" cy="4389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946966" y="1845734"/>
            <a:ext cx="6895225" cy="4136732"/>
          </a:xfrm>
          <a:prstGeom prst="rect">
            <a:avLst/>
          </a:prstGeo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总结</a:t>
            </a:r>
            <a:endParaRPr lang="zh-CN" altLang="en-US" dirty="0"/>
          </a:p>
        </p:txBody>
      </p:sp>
      <p:graphicFrame>
        <p:nvGraphicFramePr>
          <p:cNvPr id="4" name="内容占位符 3"/>
          <p:cNvGraphicFramePr>
            <a:graphicFrameLocks noGrp="1"/>
          </p:cNvGraphicFramePr>
          <p:nvPr>
            <p:ph idx="1"/>
          </p:nvPr>
        </p:nvGraphicFramePr>
        <p:xfrm>
          <a:off x="1097280" y="1845734"/>
          <a:ext cx="10058400" cy="40233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3868339" y="2967335"/>
            <a:ext cx="445532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Any questions?</a:t>
            </a:r>
            <a:endParaRPr lang="zh-CN" alt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Grp="1" noChangeAspect="1" noChangeArrowheads="1"/>
          </p:cNvPicPr>
          <p:nvPr>
            <p:ph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384873" y="1836933"/>
            <a:ext cx="7202661" cy="4022725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29393" y="744644"/>
            <a:ext cx="7543800" cy="28765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9393" y="3621194"/>
            <a:ext cx="7543800" cy="2247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4100" y="389240"/>
            <a:ext cx="7543800" cy="5584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27191" y="286603"/>
            <a:ext cx="7145338" cy="59182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回顾">
  <a:themeElements>
    <a:clrScheme name="回顾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顾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608</Words>
  <Application>WPS 演示</Application>
  <PresentationFormat>宽屏</PresentationFormat>
  <Paragraphs>110</Paragraphs>
  <Slides>55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55</vt:i4>
      </vt:variant>
    </vt:vector>
  </HeadingPairs>
  <TitlesOfParts>
    <vt:vector size="62" baseType="lpstr">
      <vt:lpstr>Arial</vt:lpstr>
      <vt:lpstr>宋体</vt:lpstr>
      <vt:lpstr>Wingdings</vt:lpstr>
      <vt:lpstr>Calibri</vt:lpstr>
      <vt:lpstr>Calibri Light</vt:lpstr>
      <vt:lpstr>微软雅黑</vt:lpstr>
      <vt:lpstr>回顾</vt:lpstr>
      <vt:lpstr>数字图像处理技术-绪论</vt:lpstr>
      <vt:lpstr>主要内容</vt:lpstr>
      <vt:lpstr>主要内容</vt:lpstr>
      <vt:lpstr>PowerPoint 演示文稿</vt:lpstr>
      <vt:lpstr>Introduce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自我介绍</vt:lpstr>
      <vt:lpstr>主要内容</vt:lpstr>
      <vt:lpstr>课程成绩</vt:lpstr>
      <vt:lpstr>课堂纪律</vt:lpstr>
      <vt:lpstr>主要内容</vt:lpstr>
      <vt:lpstr>推荐书目</vt:lpstr>
      <vt:lpstr>主要内容</vt:lpstr>
      <vt:lpstr>PowerPoint 演示文稿</vt:lpstr>
      <vt:lpstr>理论</vt:lpstr>
      <vt:lpstr>实践-python</vt:lpstr>
      <vt:lpstr>课程目标</vt:lpstr>
      <vt:lpstr>课堂内容</vt:lpstr>
      <vt:lpstr>PowerPoint 演示文稿</vt:lpstr>
      <vt:lpstr>PowerPoint 演示文稿</vt:lpstr>
      <vt:lpstr>Contents </vt:lpstr>
      <vt:lpstr>直觉上的图像？</vt:lpstr>
      <vt:lpstr>计算机中的图像</vt:lpstr>
      <vt:lpstr>模拟图像</vt:lpstr>
      <vt:lpstr>数字图像</vt:lpstr>
      <vt:lpstr>黑白图像-0、1二维矩阵</vt:lpstr>
      <vt:lpstr>数字图像表示-二维矩阵</vt:lpstr>
      <vt:lpstr>Color Image</vt:lpstr>
      <vt:lpstr>Contents </vt:lpstr>
      <vt:lpstr>数字图像基本要素</vt:lpstr>
      <vt:lpstr>数字图像的基本要素—像素</vt:lpstr>
      <vt:lpstr>数字图像的基本要素</vt:lpstr>
      <vt:lpstr>数字图像的基本要素</vt:lpstr>
      <vt:lpstr>数字图像的基本要素</vt:lpstr>
      <vt:lpstr>Contents </vt:lpstr>
      <vt:lpstr>数字图像处理-定义</vt:lpstr>
      <vt:lpstr>数字图像处理方式</vt:lpstr>
      <vt:lpstr>图像-&gt;图像</vt:lpstr>
      <vt:lpstr>分析、识别与理解</vt:lpstr>
      <vt:lpstr>Contents </vt:lpstr>
      <vt:lpstr>图像处理应用</vt:lpstr>
      <vt:lpstr>PowerPoint 演示文稿</vt:lpstr>
      <vt:lpstr>PowerPoint 演示文稿</vt:lpstr>
      <vt:lpstr>PowerPoint 演示文稿</vt:lpstr>
      <vt:lpstr>实际生活应用</vt:lpstr>
      <vt:lpstr>PowerPoint 演示文稿</vt:lpstr>
      <vt:lpstr>PowerPoint 演示文稿</vt:lpstr>
      <vt:lpstr>PowerPoint 演示文稿</vt:lpstr>
      <vt:lpstr>PowerPoint 演示文稿</vt:lpstr>
      <vt:lpstr>总结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数字图像处理技术</dc:title>
  <dc:creator>max li</dc:creator>
  <cp:lastModifiedBy>limax</cp:lastModifiedBy>
  <cp:revision>30</cp:revision>
  <dcterms:created xsi:type="dcterms:W3CDTF">2015-05-05T08:02:00Z</dcterms:created>
  <dcterms:modified xsi:type="dcterms:W3CDTF">2021-03-09T06:36:59Z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2052-10.8.0.5874</vt:lpwstr>
  </property>
</Properties>
</file>

<file path=docProps/thumbnail.jpeg>
</file>